
<file path=[Content_Types].xml><?xml version="1.0" encoding="utf-8"?>
<Types xmlns="http://schemas.openxmlformats.org/package/2006/content-types">
  <Default Extension="jpeg" ContentType="image/jpeg"/>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69"/>
  </p:handoutMasterIdLst>
  <p:sldIdLst>
    <p:sldId id="354" r:id="rId3"/>
    <p:sldId id="355" r:id="rId4"/>
    <p:sldId id="356" r:id="rId5"/>
    <p:sldId id="357" r:id="rId6"/>
    <p:sldId id="358" r:id="rId7"/>
    <p:sldId id="359" r:id="rId8"/>
    <p:sldId id="360" r:id="rId9"/>
    <p:sldId id="361" r:id="rId10"/>
    <p:sldId id="362" r:id="rId11"/>
    <p:sldId id="366" r:id="rId12"/>
    <p:sldId id="367" r:id="rId13"/>
    <p:sldId id="363" r:id="rId14"/>
    <p:sldId id="364" r:id="rId15"/>
    <p:sldId id="263" r:id="rId16"/>
    <p:sldId id="267" r:id="rId18"/>
    <p:sldId id="266" r:id="rId19"/>
    <p:sldId id="283" r:id="rId20"/>
    <p:sldId id="273" r:id="rId21"/>
    <p:sldId id="264" r:id="rId22"/>
    <p:sldId id="269" r:id="rId23"/>
    <p:sldId id="278" r:id="rId24"/>
    <p:sldId id="276" r:id="rId25"/>
    <p:sldId id="277" r:id="rId26"/>
    <p:sldId id="280" r:id="rId27"/>
    <p:sldId id="282" r:id="rId28"/>
    <p:sldId id="268" r:id="rId29"/>
    <p:sldId id="288" r:id="rId30"/>
    <p:sldId id="286" r:id="rId31"/>
    <p:sldId id="293" r:id="rId32"/>
    <p:sldId id="308" r:id="rId33"/>
    <p:sldId id="292" r:id="rId34"/>
    <p:sldId id="291" r:id="rId35"/>
    <p:sldId id="297" r:id="rId36"/>
    <p:sldId id="296" r:id="rId37"/>
    <p:sldId id="295" r:id="rId38"/>
    <p:sldId id="294" r:id="rId39"/>
    <p:sldId id="290" r:id="rId40"/>
    <p:sldId id="289" r:id="rId41"/>
    <p:sldId id="307" r:id="rId42"/>
    <p:sldId id="310" r:id="rId43"/>
    <p:sldId id="309" r:id="rId44"/>
    <p:sldId id="302" r:id="rId45"/>
    <p:sldId id="287" r:id="rId46"/>
    <p:sldId id="300" r:id="rId47"/>
    <p:sldId id="315" r:id="rId48"/>
    <p:sldId id="316" r:id="rId49"/>
    <p:sldId id="317" r:id="rId50"/>
    <p:sldId id="319" r:id="rId51"/>
    <p:sldId id="322" r:id="rId52"/>
    <p:sldId id="323" r:id="rId53"/>
    <p:sldId id="324" r:id="rId54"/>
    <p:sldId id="325" r:id="rId55"/>
    <p:sldId id="326" r:id="rId56"/>
    <p:sldId id="327" r:id="rId57"/>
    <p:sldId id="328" r:id="rId58"/>
    <p:sldId id="329" r:id="rId59"/>
    <p:sldId id="330" r:id="rId60"/>
    <p:sldId id="331" r:id="rId61"/>
    <p:sldId id="332" r:id="rId62"/>
    <p:sldId id="365" r:id="rId63"/>
    <p:sldId id="333" r:id="rId64"/>
    <p:sldId id="334" r:id="rId65"/>
    <p:sldId id="336" r:id="rId66"/>
    <p:sldId id="337" r:id="rId67"/>
    <p:sldId id="284" r:id="rId6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3300"/>
    <a:srgbClr val="FFFF00"/>
    <a:srgbClr val="CCFF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57"/>
    <p:restoredTop sz="94660"/>
  </p:normalViewPr>
  <p:slideViewPr>
    <p:cSldViewPr showGuides="1">
      <p:cViewPr>
        <p:scale>
          <a:sx n="118" d="100"/>
          <a:sy n="118" d="100"/>
        </p:scale>
        <p:origin x="-72" y="-78"/>
      </p:cViewPr>
      <p:guideLst>
        <p:guide orient="horz" pos="2154"/>
        <p:guide pos="2928"/>
      </p:guideLst>
    </p:cSldViewPr>
  </p:slideViewPr>
  <p:notesTextViewPr>
    <p:cViewPr>
      <p:scale>
        <a:sx n="100" d="100"/>
        <a:sy n="100" d="100"/>
      </p:scale>
      <p:origin x="0" y="0"/>
    </p:cViewPr>
  </p:notesTextViewPr>
  <p:sorterViewPr showFormatting="0">
    <p:cViewPr>
      <p:scale>
        <a:sx n="66" d="100"/>
        <a:sy n="66" d="100"/>
      </p:scale>
      <p:origin x="0" y="8216"/>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2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2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2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2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2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29">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3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3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3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39">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4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4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0">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7">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9">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5"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E174525D-5F8B-4BCD-AA23-5B3B2ABF9248}" type="presOf" srcId="{028E750E-ABA0-479A-AD77-BE525E43C771}" destId="{C6608497-A615-4B7D-B3D0-045DFAFD1BCB}"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0C614E1E-1D4F-4063-AFB0-B388FD625CB2}" type="presOf" srcId="{58BB8D5D-4C40-4993-8903-0B9AC04CDC0B}" destId="{7F35C9D4-D8D6-4760-99B0-C2659FF38E13}" srcOrd="0" destOrd="0" presId="urn:microsoft.com/office/officeart/2005/8/layout/balance1"/>
    <dgm:cxn modelId="{0528F70D-A347-42C0-97D6-93387F041E85}" type="presOf" srcId="{CEE37E46-867C-44A2-B90D-496747C8A894}" destId="{0761AD51-F851-4D5A-8106-C3A887C8A558}" srcOrd="0" destOrd="0" presId="urn:microsoft.com/office/officeart/2005/8/layout/balance1"/>
    <dgm:cxn modelId="{4133D1DC-2C86-47C7-ACE1-5055F80EC2C3}" type="presOf" srcId="{77017B93-6A07-49D7-B4F4-D02384BDD441}" destId="{E76D831D-DE78-4F21-95A5-B5D6C3EFB1AC}" srcOrd="0" destOrd="0" presId="urn:microsoft.com/office/officeart/2005/8/layout/balance1"/>
    <dgm:cxn modelId="{B36D3FA5-51C7-4385-843F-1B8CC734BF33}" type="presOf" srcId="{9FC0935C-81BD-498B-AA7F-5D48A28E764D}" destId="{935DD44F-1E9C-4E11-8CF7-5193A0D21A21}"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82C45BF-DD18-4838-9A8D-97380D84401E}" type="presOf" srcId="{83F37724-DF94-4564-9445-5F30FB50D61A}" destId="{A16A084D-AD22-47F8-8C3E-06D3AEDCC4A6}"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38FEF323-2D80-478A-B899-9E3E537E1E92}" type="presOf" srcId="{6C4E2311-E9F9-4F73-A1A7-66BD0C3C8890}" destId="{82ECBCBB-A05E-4C6D-84A9-8A4778C11B4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C165AB92-C1DC-4BF8-9394-E9F836AD66A8}" type="presOf" srcId="{4D76BACD-612E-4F25-A6DC-750E6B7717C0}" destId="{51829832-2B39-450C-8389-2988CBBBB1F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96347A8A-CE2C-4EC6-A58D-2EF1D380BE3F}" type="presParOf" srcId="{0761AD51-F851-4D5A-8106-C3A887C8A558}" destId="{C13AE1E0-3BCE-4C0F-BA36-AD0D2EF3BE79}" srcOrd="0" destOrd="0" presId="urn:microsoft.com/office/officeart/2005/8/layout/balance1"/>
    <dgm:cxn modelId="{305F7BA2-DB16-4BFC-9CC7-85DDF2D5E44D}" type="presParOf" srcId="{0761AD51-F851-4D5A-8106-C3A887C8A558}" destId="{647E460A-BFB3-4B7C-80D8-E04FD6A995DA}" srcOrd="1" destOrd="0" presId="urn:microsoft.com/office/officeart/2005/8/layout/balance1"/>
    <dgm:cxn modelId="{DA7C48A1-00F1-4C79-B723-642E09972F30}" type="presParOf" srcId="{647E460A-BFB3-4B7C-80D8-E04FD6A995DA}" destId="{51829832-2B39-450C-8389-2988CBBBB1FB}" srcOrd="0" destOrd="0" presId="urn:microsoft.com/office/officeart/2005/8/layout/balance1"/>
    <dgm:cxn modelId="{49AE1715-DF2A-4859-B11E-D76742DE4D8F}" type="presParOf" srcId="{647E460A-BFB3-4B7C-80D8-E04FD6A995DA}" destId="{E76D831D-DE78-4F21-95A5-B5D6C3EFB1AC}" srcOrd="1" destOrd="0" presId="urn:microsoft.com/office/officeart/2005/8/layout/balance1"/>
    <dgm:cxn modelId="{849A9493-E5E3-47E6-AC87-6178AB1AD0D7}" type="presParOf" srcId="{0761AD51-F851-4D5A-8106-C3A887C8A558}" destId="{672999F5-B154-497B-A53C-CEA9F02722FA}" srcOrd="2" destOrd="0" presId="urn:microsoft.com/office/officeart/2005/8/layout/balance1"/>
    <dgm:cxn modelId="{6E88C156-6B4C-41C8-8DB8-EC487A3F855D}" type="presParOf" srcId="{672999F5-B154-497B-A53C-CEA9F02722FA}" destId="{567C1BCC-87B8-4F99-92EA-1DA424479682}" srcOrd="0" destOrd="0" presId="urn:microsoft.com/office/officeart/2005/8/layout/balance1"/>
    <dgm:cxn modelId="{D1C02880-9FDF-43AB-820B-A42D63E6337D}" type="presParOf" srcId="{672999F5-B154-497B-A53C-CEA9F02722FA}" destId="{21B79F3B-899C-4893-9D8D-84158A94904D}" srcOrd="1" destOrd="0" presId="urn:microsoft.com/office/officeart/2005/8/layout/balance1"/>
    <dgm:cxn modelId="{13309A9B-3E24-453A-AFFA-8BBC7723ADC8}" type="presParOf" srcId="{672999F5-B154-497B-A53C-CEA9F02722FA}" destId="{24FD1A37-4C3C-46B4-8E0F-DE356C79A4F3}" srcOrd="2" destOrd="0" presId="urn:microsoft.com/office/officeart/2005/8/layout/balance1"/>
    <dgm:cxn modelId="{5AFE0810-4A47-43F3-BF21-A184A40C7435}" type="presParOf" srcId="{672999F5-B154-497B-A53C-CEA9F02722FA}" destId="{A16A084D-AD22-47F8-8C3E-06D3AEDCC4A6}" srcOrd="3" destOrd="0" presId="urn:microsoft.com/office/officeart/2005/8/layout/balance1"/>
    <dgm:cxn modelId="{96285921-9FCE-4171-A311-C714F094AEF2}" type="presParOf" srcId="{672999F5-B154-497B-A53C-CEA9F02722FA}" destId="{C6608497-A615-4B7D-B3D0-045DFAFD1BCB}" srcOrd="4" destOrd="0" presId="urn:microsoft.com/office/officeart/2005/8/layout/balance1"/>
    <dgm:cxn modelId="{453CD9C2-789C-45B8-8EF6-D0ACF3E9F17F}" type="presParOf" srcId="{672999F5-B154-497B-A53C-CEA9F02722FA}" destId="{7F35C9D4-D8D6-4760-99B0-C2659FF38E13}" srcOrd="5" destOrd="0" presId="urn:microsoft.com/office/officeart/2005/8/layout/balance1"/>
    <dgm:cxn modelId="{B5F744C4-342F-442F-91A7-F1D79E6D59A5}" type="presParOf" srcId="{672999F5-B154-497B-A53C-CEA9F02722FA}" destId="{82ECBCBB-A05E-4C6D-84A9-8A4778C11B4B}" srcOrd="6" destOrd="0" presId="urn:microsoft.com/office/officeart/2005/8/layout/balance1"/>
    <dgm:cxn modelId="{E522CC9D-8333-4577-BBC8-4A81EE7E030D}"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2"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EFC0690E-1D50-40E2-846B-DE0AD3A80ACE}" srcId="{4D76BACD-612E-4F25-A6DC-750E6B7717C0}" destId="{6C4E2311-E9F9-4F73-A1A7-66BD0C3C8890}" srcOrd="0" destOrd="0" parTransId="{EEFF61F7-3512-4DAC-931F-639399982F83}" sibTransId="{9153B2C9-2410-4DBD-B512-15C9694ECCB4}"/>
    <dgm:cxn modelId="{CCE338D8-D37E-48CD-8C6D-67D8B32C1A6C}" type="presOf" srcId="{77017B93-6A07-49D7-B4F4-D02384BDD441}" destId="{E76D831D-DE78-4F21-95A5-B5D6C3EFB1AC}" srcOrd="0" destOrd="0" presId="urn:microsoft.com/office/officeart/2005/8/layout/balance1"/>
    <dgm:cxn modelId="{95A7D950-45D2-47CF-B81B-C123E92886A5}" type="presOf" srcId="{58BB8D5D-4C40-4993-8903-0B9AC04CDC0B}" destId="{7F35C9D4-D8D6-4760-99B0-C2659FF38E13}"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716660E9-88A1-4055-8BF0-4EF3C01FBD2F}" type="presOf" srcId="{4D76BACD-612E-4F25-A6DC-750E6B7717C0}" destId="{51829832-2B39-450C-8389-2988CBBBB1F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A1213973-E80D-4552-BE4B-81C37A665EC1}" srcId="{77017B93-6A07-49D7-B4F4-D02384BDD441}" destId="{58BB8D5D-4C40-4993-8903-0B9AC04CDC0B}" srcOrd="2" destOrd="0" parTransId="{6B79EB60-3B9E-4BFD-AF1A-EDC6A7E1D667}" sibTransId="{62C7BF63-1D88-4E07-8E91-528D157DFA51}"/>
    <dgm:cxn modelId="{5A607C44-E4FB-43F6-8ABB-55341B3B64D2}" srcId="{CEE37E46-867C-44A2-B90D-496747C8A894}" destId="{4D76BACD-612E-4F25-A6DC-750E6B7717C0}" srcOrd="0" destOrd="0" parTransId="{CDFCA66D-57CE-44F8-ADFC-0D36DA4CA2D1}" sibTransId="{246A2D56-55A3-4DF1-8E58-2B192E3119E7}"/>
    <dgm:cxn modelId="{D7855A4D-D63D-4246-BF64-65F993CEBD9E}" type="presOf" srcId="{83F37724-DF94-4564-9445-5F30FB50D61A}" destId="{A16A084D-AD22-47F8-8C3E-06D3AEDCC4A6}" srcOrd="0" destOrd="0" presId="urn:microsoft.com/office/officeart/2005/8/layout/balance1"/>
    <dgm:cxn modelId="{FD138FF0-1737-47C1-AC29-43D6BECD58E5}" type="presOf" srcId="{CEE37E46-867C-44A2-B90D-496747C8A894}" destId="{0761AD51-F851-4D5A-8106-C3A887C8A558}" srcOrd="0" destOrd="0" presId="urn:microsoft.com/office/officeart/2005/8/layout/balance1"/>
    <dgm:cxn modelId="{5C44E86B-C6F1-4F5E-8E13-AAD287B4AF58}" type="presOf" srcId="{028E750E-ABA0-479A-AD77-BE525E43C771}" destId="{C6608497-A615-4B7D-B3D0-045DFAFD1BC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2A3D5C7F-4FB3-4701-966E-967DF6D5B451}" type="presOf" srcId="{9FC0935C-81BD-498B-AA7F-5D48A28E764D}" destId="{935DD44F-1E9C-4E11-8CF7-5193A0D21A21}" srcOrd="0" destOrd="0" presId="urn:microsoft.com/office/officeart/2005/8/layout/balance1"/>
    <dgm:cxn modelId="{E571FF3C-2D46-4737-AACE-A1A0993B8638}" type="presOf" srcId="{6C4E2311-E9F9-4F73-A1A7-66BD0C3C8890}" destId="{82ECBCBB-A05E-4C6D-84A9-8A4778C11B4B}"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77226BAD-4C0D-4520-905D-A9BE81DAEE62}" type="presParOf" srcId="{0761AD51-F851-4D5A-8106-C3A887C8A558}" destId="{C13AE1E0-3BCE-4C0F-BA36-AD0D2EF3BE79}" srcOrd="0" destOrd="0" presId="urn:microsoft.com/office/officeart/2005/8/layout/balance1"/>
    <dgm:cxn modelId="{176FAD86-B190-4B47-B8CC-3DE4ADEA4CB4}" type="presParOf" srcId="{0761AD51-F851-4D5A-8106-C3A887C8A558}" destId="{647E460A-BFB3-4B7C-80D8-E04FD6A995DA}" srcOrd="1" destOrd="0" presId="urn:microsoft.com/office/officeart/2005/8/layout/balance1"/>
    <dgm:cxn modelId="{917E2F11-9A27-4CF7-A39F-F024CB34C207}" type="presParOf" srcId="{647E460A-BFB3-4B7C-80D8-E04FD6A995DA}" destId="{51829832-2B39-450C-8389-2988CBBBB1FB}" srcOrd="0" destOrd="0" presId="urn:microsoft.com/office/officeart/2005/8/layout/balance1"/>
    <dgm:cxn modelId="{87793127-F6EC-4DB4-AA7D-5B766FD2221A}" type="presParOf" srcId="{647E460A-BFB3-4B7C-80D8-E04FD6A995DA}" destId="{E76D831D-DE78-4F21-95A5-B5D6C3EFB1AC}" srcOrd="1" destOrd="0" presId="urn:microsoft.com/office/officeart/2005/8/layout/balance1"/>
    <dgm:cxn modelId="{988C15D5-85FF-4753-9BE2-23B82847C3D9}" type="presParOf" srcId="{0761AD51-F851-4D5A-8106-C3A887C8A558}" destId="{672999F5-B154-497B-A53C-CEA9F02722FA}" srcOrd="2" destOrd="0" presId="urn:microsoft.com/office/officeart/2005/8/layout/balance1"/>
    <dgm:cxn modelId="{B274EF7C-D120-462E-8E51-C213C34DF880}" type="presParOf" srcId="{672999F5-B154-497B-A53C-CEA9F02722FA}" destId="{567C1BCC-87B8-4F99-92EA-1DA424479682}" srcOrd="0" destOrd="0" presId="urn:microsoft.com/office/officeart/2005/8/layout/balance1"/>
    <dgm:cxn modelId="{3F70F14E-4F2C-41F3-A6FF-36F2DF243158}" type="presParOf" srcId="{672999F5-B154-497B-A53C-CEA9F02722FA}" destId="{21B79F3B-899C-4893-9D8D-84158A94904D}" srcOrd="1" destOrd="0" presId="urn:microsoft.com/office/officeart/2005/8/layout/balance1"/>
    <dgm:cxn modelId="{BA539BB4-662F-4D22-BC0F-A8183C295937}" type="presParOf" srcId="{672999F5-B154-497B-A53C-CEA9F02722FA}" destId="{24FD1A37-4C3C-46B4-8E0F-DE356C79A4F3}" srcOrd="2" destOrd="0" presId="urn:microsoft.com/office/officeart/2005/8/layout/balance1"/>
    <dgm:cxn modelId="{BDA2F92A-6B1F-492D-B7DB-4BE46AE51350}" type="presParOf" srcId="{672999F5-B154-497B-A53C-CEA9F02722FA}" destId="{A16A084D-AD22-47F8-8C3E-06D3AEDCC4A6}" srcOrd="3" destOrd="0" presId="urn:microsoft.com/office/officeart/2005/8/layout/balance1"/>
    <dgm:cxn modelId="{89DBA570-2A09-4915-97B4-DB8ABDADF5D6}" type="presParOf" srcId="{672999F5-B154-497B-A53C-CEA9F02722FA}" destId="{C6608497-A615-4B7D-B3D0-045DFAFD1BCB}" srcOrd="4" destOrd="0" presId="urn:microsoft.com/office/officeart/2005/8/layout/balance1"/>
    <dgm:cxn modelId="{5D5C7D35-324F-4CD3-92E9-33B24306CA47}" type="presParOf" srcId="{672999F5-B154-497B-A53C-CEA9F02722FA}" destId="{7F35C9D4-D8D6-4760-99B0-C2659FF38E13}" srcOrd="5" destOrd="0" presId="urn:microsoft.com/office/officeart/2005/8/layout/balance1"/>
    <dgm:cxn modelId="{778F924A-3CBE-4886-8123-FCB438766129}" type="presParOf" srcId="{672999F5-B154-497B-A53C-CEA9F02722FA}" destId="{82ECBCBB-A05E-4C6D-84A9-8A4778C11B4B}" srcOrd="6" destOrd="0" presId="urn:microsoft.com/office/officeart/2005/8/layout/balance1"/>
    <dgm:cxn modelId="{2277D726-605C-4B69-8313-B69FFAF9AE54}"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3"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FEB0855C-8698-48CC-AC4D-6A55C4BD6485}" type="presOf" srcId="{83F37724-DF94-4564-9445-5F30FB50D61A}" destId="{A16A084D-AD22-47F8-8C3E-06D3AEDCC4A6}"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D942C5E1-DCBD-46B5-B217-9A011B2F2A30}" type="presOf" srcId="{CEE37E46-867C-44A2-B90D-496747C8A894}" destId="{0761AD51-F851-4D5A-8106-C3A887C8A558}"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50F81AEF-00DB-4C75-A395-F43DBA912143}" type="presOf" srcId="{6C4E2311-E9F9-4F73-A1A7-66BD0C3C8890}" destId="{82ECBCBB-A05E-4C6D-84A9-8A4778C11B4B}" srcOrd="0" destOrd="0" presId="urn:microsoft.com/office/officeart/2005/8/layout/balance1"/>
    <dgm:cxn modelId="{2C420A48-8056-4894-8B47-E7BB4AC5D15F}" type="presOf" srcId="{77017B93-6A07-49D7-B4F4-D02384BDD441}" destId="{E76D831D-DE78-4F21-95A5-B5D6C3EFB1AC}" srcOrd="0" destOrd="0" presId="urn:microsoft.com/office/officeart/2005/8/layout/balance1"/>
    <dgm:cxn modelId="{8EFAE6D3-1B85-4808-BA6C-D85E6B58184A}" type="presOf" srcId="{028E750E-ABA0-479A-AD77-BE525E43C771}" destId="{C6608497-A615-4B7D-B3D0-045DFAFD1BC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1759C728-47B3-4748-843D-23DCD70225D4}" type="presOf" srcId="{58BB8D5D-4C40-4993-8903-0B9AC04CDC0B}" destId="{7F35C9D4-D8D6-4760-99B0-C2659FF38E13}" srcOrd="0" destOrd="0" presId="urn:microsoft.com/office/officeart/2005/8/layout/balance1"/>
    <dgm:cxn modelId="{551213D0-2B91-4609-8131-2BDDE8ED0BC8}" type="presOf" srcId="{9FC0935C-81BD-498B-AA7F-5D48A28E764D}" destId="{935DD44F-1E9C-4E11-8CF7-5193A0D21A21}"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C8209071-F915-4937-B21F-C388D80AEE83}" type="presOf" srcId="{4D76BACD-612E-4F25-A6DC-750E6B7717C0}" destId="{51829832-2B39-450C-8389-2988CBBBB1FB}" srcOrd="0" destOrd="0" presId="urn:microsoft.com/office/officeart/2005/8/layout/balance1"/>
    <dgm:cxn modelId="{89AD64EE-9B1D-499D-904A-2C37344659A4}" type="presParOf" srcId="{0761AD51-F851-4D5A-8106-C3A887C8A558}" destId="{C13AE1E0-3BCE-4C0F-BA36-AD0D2EF3BE79}" srcOrd="0" destOrd="0" presId="urn:microsoft.com/office/officeart/2005/8/layout/balance1"/>
    <dgm:cxn modelId="{13A4A2A7-1F84-419A-B927-7229FF12609A}" type="presParOf" srcId="{0761AD51-F851-4D5A-8106-C3A887C8A558}" destId="{647E460A-BFB3-4B7C-80D8-E04FD6A995DA}" srcOrd="1" destOrd="0" presId="urn:microsoft.com/office/officeart/2005/8/layout/balance1"/>
    <dgm:cxn modelId="{F56C5041-C8B2-4CF0-A303-7CAD8BD488FA}" type="presParOf" srcId="{647E460A-BFB3-4B7C-80D8-E04FD6A995DA}" destId="{51829832-2B39-450C-8389-2988CBBBB1FB}" srcOrd="0" destOrd="0" presId="urn:microsoft.com/office/officeart/2005/8/layout/balance1"/>
    <dgm:cxn modelId="{7A2112B3-B1B5-480C-947D-39A71634D77D}" type="presParOf" srcId="{647E460A-BFB3-4B7C-80D8-E04FD6A995DA}" destId="{E76D831D-DE78-4F21-95A5-B5D6C3EFB1AC}" srcOrd="1" destOrd="0" presId="urn:microsoft.com/office/officeart/2005/8/layout/balance1"/>
    <dgm:cxn modelId="{C6995B21-1C11-4DF3-AAF6-7F6EB6C7E666}" type="presParOf" srcId="{0761AD51-F851-4D5A-8106-C3A887C8A558}" destId="{672999F5-B154-497B-A53C-CEA9F02722FA}" srcOrd="2" destOrd="0" presId="urn:microsoft.com/office/officeart/2005/8/layout/balance1"/>
    <dgm:cxn modelId="{25F2A4D6-90D6-435E-BAB4-11E7CE7177A9}" type="presParOf" srcId="{672999F5-B154-497B-A53C-CEA9F02722FA}" destId="{567C1BCC-87B8-4F99-92EA-1DA424479682}" srcOrd="0" destOrd="0" presId="urn:microsoft.com/office/officeart/2005/8/layout/balance1"/>
    <dgm:cxn modelId="{084AD65E-BE59-406A-9847-6705EB32A389}" type="presParOf" srcId="{672999F5-B154-497B-A53C-CEA9F02722FA}" destId="{21B79F3B-899C-4893-9D8D-84158A94904D}" srcOrd="1" destOrd="0" presId="urn:microsoft.com/office/officeart/2005/8/layout/balance1"/>
    <dgm:cxn modelId="{7DF5EBDE-74EB-4FC8-943A-D9DD1A85BEF2}" type="presParOf" srcId="{672999F5-B154-497B-A53C-CEA9F02722FA}" destId="{24FD1A37-4C3C-46B4-8E0F-DE356C79A4F3}" srcOrd="2" destOrd="0" presId="urn:microsoft.com/office/officeart/2005/8/layout/balance1"/>
    <dgm:cxn modelId="{69DBBF46-5C86-4E0D-AB24-265E814C60D9}" type="presParOf" srcId="{672999F5-B154-497B-A53C-CEA9F02722FA}" destId="{A16A084D-AD22-47F8-8C3E-06D3AEDCC4A6}" srcOrd="3" destOrd="0" presId="urn:microsoft.com/office/officeart/2005/8/layout/balance1"/>
    <dgm:cxn modelId="{F00E9110-6B7B-4AD0-AF7F-6A03FE9D15A1}" type="presParOf" srcId="{672999F5-B154-497B-A53C-CEA9F02722FA}" destId="{C6608497-A615-4B7D-B3D0-045DFAFD1BCB}" srcOrd="4" destOrd="0" presId="urn:microsoft.com/office/officeart/2005/8/layout/balance1"/>
    <dgm:cxn modelId="{1D4E5F53-61C3-430C-80A4-12974B6BD999}" type="presParOf" srcId="{672999F5-B154-497B-A53C-CEA9F02722FA}" destId="{7F35C9D4-D8D6-4760-99B0-C2659FF38E13}" srcOrd="5" destOrd="0" presId="urn:microsoft.com/office/officeart/2005/8/layout/balance1"/>
    <dgm:cxn modelId="{BD9EAC6A-9103-41E8-8740-1357B97BC2E7}" type="presParOf" srcId="{672999F5-B154-497B-A53C-CEA9F02722FA}" destId="{82ECBCBB-A05E-4C6D-84A9-8A4778C11B4B}" srcOrd="6" destOrd="0" presId="urn:microsoft.com/office/officeart/2005/8/layout/balance1"/>
    <dgm:cxn modelId="{525AF5F1-E4DA-43C5-84FE-A4AC19A8D8D1}"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4"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FAD316C0-7CFD-4311-875C-49E53C3497F3}" srcId="{77017B93-6A07-49D7-B4F4-D02384BDD441}" destId="{83F37724-DF94-4564-9445-5F30FB50D61A}" srcOrd="0" destOrd="0" parTransId="{6034D98D-0DC4-4324-8A3F-D258343708BA}" sibTransId="{9134D5DB-BEC6-419A-AFC2-4E9F42052887}"/>
    <dgm:cxn modelId="{5F17E66E-D3D9-41CE-ADCA-659CC7D4E738}" type="presOf" srcId="{6C4E2311-E9F9-4F73-A1A7-66BD0C3C8890}" destId="{82ECBCBB-A05E-4C6D-84A9-8A4778C11B4B}"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12B2E14A-768D-45E0-9BC8-8CD06A867902}" type="presOf" srcId="{77017B93-6A07-49D7-B4F4-D02384BDD441}" destId="{E76D831D-DE78-4F21-95A5-B5D6C3EFB1AC}"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52AAEFD9-F2B4-4FA1-AC7C-B15B111ED6B9}" type="presOf" srcId="{4D76BACD-612E-4F25-A6DC-750E6B7717C0}" destId="{51829832-2B39-450C-8389-2988CBBBB1FB}" srcOrd="0" destOrd="0" presId="urn:microsoft.com/office/officeart/2005/8/layout/balance1"/>
    <dgm:cxn modelId="{15E09050-327A-4F7B-9516-E498A1E13B98}" type="presOf" srcId="{CEE37E46-867C-44A2-B90D-496747C8A894}" destId="{0761AD51-F851-4D5A-8106-C3A887C8A558}" srcOrd="0" destOrd="0" presId="urn:microsoft.com/office/officeart/2005/8/layout/balance1"/>
    <dgm:cxn modelId="{578031E7-6D43-4361-AD3D-F140BE42D2FD}" type="presOf" srcId="{9FC0935C-81BD-498B-AA7F-5D48A28E764D}" destId="{935DD44F-1E9C-4E11-8CF7-5193A0D21A21}"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0CA2382D-7FFD-4F05-9E67-F798A8CE3927}" type="presOf" srcId="{83F37724-DF94-4564-9445-5F30FB50D61A}" destId="{A16A084D-AD22-47F8-8C3E-06D3AEDCC4A6}" srcOrd="0" destOrd="0" presId="urn:microsoft.com/office/officeart/2005/8/layout/balance1"/>
    <dgm:cxn modelId="{A05DA0C9-EB53-4B85-985D-B4888CF2FE3D}" type="presOf" srcId="{028E750E-ABA0-479A-AD77-BE525E43C771}" destId="{C6608497-A615-4B7D-B3D0-045DFAFD1BCB}" srcOrd="0" destOrd="0" presId="urn:microsoft.com/office/officeart/2005/8/layout/balance1"/>
    <dgm:cxn modelId="{0EBC71A3-75E0-4D44-8F2B-33A02851C10A}" type="presOf" srcId="{58BB8D5D-4C40-4993-8903-0B9AC04CDC0B}" destId="{7F35C9D4-D8D6-4760-99B0-C2659FF38E13}"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96EDBA85-D1CB-4029-988E-5E2D78A7CB4F}" type="presParOf" srcId="{0761AD51-F851-4D5A-8106-C3A887C8A558}" destId="{C13AE1E0-3BCE-4C0F-BA36-AD0D2EF3BE79}" srcOrd="0" destOrd="0" presId="urn:microsoft.com/office/officeart/2005/8/layout/balance1"/>
    <dgm:cxn modelId="{9F160E31-F61F-4BFE-BA01-AC64774502EC}" type="presParOf" srcId="{0761AD51-F851-4D5A-8106-C3A887C8A558}" destId="{647E460A-BFB3-4B7C-80D8-E04FD6A995DA}" srcOrd="1" destOrd="0" presId="urn:microsoft.com/office/officeart/2005/8/layout/balance1"/>
    <dgm:cxn modelId="{8510C763-B32E-4C80-B58C-4BEE62AE7044}" type="presParOf" srcId="{647E460A-BFB3-4B7C-80D8-E04FD6A995DA}" destId="{51829832-2B39-450C-8389-2988CBBBB1FB}" srcOrd="0" destOrd="0" presId="urn:microsoft.com/office/officeart/2005/8/layout/balance1"/>
    <dgm:cxn modelId="{E6553E56-6C48-4E57-AF95-27CCA08770C1}" type="presParOf" srcId="{647E460A-BFB3-4B7C-80D8-E04FD6A995DA}" destId="{E76D831D-DE78-4F21-95A5-B5D6C3EFB1AC}" srcOrd="1" destOrd="0" presId="urn:microsoft.com/office/officeart/2005/8/layout/balance1"/>
    <dgm:cxn modelId="{560AB23B-3655-4460-B062-CB953156B627}" type="presParOf" srcId="{0761AD51-F851-4D5A-8106-C3A887C8A558}" destId="{672999F5-B154-497B-A53C-CEA9F02722FA}" srcOrd="2" destOrd="0" presId="urn:microsoft.com/office/officeart/2005/8/layout/balance1"/>
    <dgm:cxn modelId="{C2BEC3C8-743F-4717-A34B-1131CF65A3D5}" type="presParOf" srcId="{672999F5-B154-497B-A53C-CEA9F02722FA}" destId="{567C1BCC-87B8-4F99-92EA-1DA424479682}" srcOrd="0" destOrd="0" presId="urn:microsoft.com/office/officeart/2005/8/layout/balance1"/>
    <dgm:cxn modelId="{317288B9-A9A6-40F8-A407-CBEC2EB55A87}" type="presParOf" srcId="{672999F5-B154-497B-A53C-CEA9F02722FA}" destId="{21B79F3B-899C-4893-9D8D-84158A94904D}" srcOrd="1" destOrd="0" presId="urn:microsoft.com/office/officeart/2005/8/layout/balance1"/>
    <dgm:cxn modelId="{1E0FEFE7-708E-439F-8927-6AAC55444F41}" type="presParOf" srcId="{672999F5-B154-497B-A53C-CEA9F02722FA}" destId="{24FD1A37-4C3C-46B4-8E0F-DE356C79A4F3}" srcOrd="2" destOrd="0" presId="urn:microsoft.com/office/officeart/2005/8/layout/balance1"/>
    <dgm:cxn modelId="{36F3C565-5D84-4827-BBB2-767F9A773860}" type="presParOf" srcId="{672999F5-B154-497B-A53C-CEA9F02722FA}" destId="{A16A084D-AD22-47F8-8C3E-06D3AEDCC4A6}" srcOrd="3" destOrd="0" presId="urn:microsoft.com/office/officeart/2005/8/layout/balance1"/>
    <dgm:cxn modelId="{AB90617A-F4FB-4492-8684-E00CAED75943}" type="presParOf" srcId="{672999F5-B154-497B-A53C-CEA9F02722FA}" destId="{C6608497-A615-4B7D-B3D0-045DFAFD1BCB}" srcOrd="4" destOrd="0" presId="urn:microsoft.com/office/officeart/2005/8/layout/balance1"/>
    <dgm:cxn modelId="{91B8FB22-23F1-48E5-A751-F543EC13B63A}" type="presParOf" srcId="{672999F5-B154-497B-A53C-CEA9F02722FA}" destId="{7F35C9D4-D8D6-4760-99B0-C2659FF38E13}" srcOrd="5" destOrd="0" presId="urn:microsoft.com/office/officeart/2005/8/layout/balance1"/>
    <dgm:cxn modelId="{A9C08632-85B9-4B17-AA93-C08FA993243C}" type="presParOf" srcId="{672999F5-B154-497B-A53C-CEA9F02722FA}" destId="{82ECBCBB-A05E-4C6D-84A9-8A4778C11B4B}" srcOrd="6" destOrd="0" presId="urn:microsoft.com/office/officeart/2005/8/layout/balance1"/>
    <dgm:cxn modelId="{CFCF77F5-ED07-4BFD-B7E1-94B2869A46C4}"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5"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743C190C-687D-4442-B541-A62D5F43FEA5}" type="presOf" srcId="{58BB8D5D-4C40-4993-8903-0B9AC04CDC0B}" destId="{7F35C9D4-D8D6-4760-99B0-C2659FF38E13}"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A00793ED-A93D-4882-9136-9ED9F4EDB6D1}" type="presOf" srcId="{028E750E-ABA0-479A-AD77-BE525E43C771}" destId="{C6608497-A615-4B7D-B3D0-045DFAFD1BCB}"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945FC04F-49CF-46B6-A4D5-40F719B8BD65}" type="presOf" srcId="{9FC0935C-81BD-498B-AA7F-5D48A28E764D}" destId="{935DD44F-1E9C-4E11-8CF7-5193A0D21A21}" srcOrd="0" destOrd="0" presId="urn:microsoft.com/office/officeart/2005/8/layout/balance1"/>
    <dgm:cxn modelId="{52C1174E-6611-40CD-B583-141B5A0EF57D}" type="presOf" srcId="{77017B93-6A07-49D7-B4F4-D02384BDD441}" destId="{E76D831D-DE78-4F21-95A5-B5D6C3EFB1AC}" srcOrd="0" destOrd="0" presId="urn:microsoft.com/office/officeart/2005/8/layout/balance1"/>
    <dgm:cxn modelId="{B07DFBE0-7E54-486E-85A1-5D4C969E26FE}" type="presOf" srcId="{6C4E2311-E9F9-4F73-A1A7-66BD0C3C8890}" destId="{82ECBCBB-A05E-4C6D-84A9-8A4778C11B4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7205559E-B479-40BB-A630-742A2766787C}" type="presOf" srcId="{CEE37E46-867C-44A2-B90D-496747C8A894}" destId="{0761AD51-F851-4D5A-8106-C3A887C8A558}"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7582CB0B-1578-43CD-A7C8-AF1397F41458}" type="presOf" srcId="{83F37724-DF94-4564-9445-5F30FB50D61A}" destId="{A16A084D-AD22-47F8-8C3E-06D3AEDCC4A6}"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C2882C21-F4BA-4077-93BA-8D0EDF4C5BE4}" type="presOf" srcId="{4D76BACD-612E-4F25-A6DC-750E6B7717C0}" destId="{51829832-2B39-450C-8389-2988CBBBB1F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7874EEBF-CB47-4824-B1C8-48E64C1AA87D}" type="presParOf" srcId="{0761AD51-F851-4D5A-8106-C3A887C8A558}" destId="{C13AE1E0-3BCE-4C0F-BA36-AD0D2EF3BE79}" srcOrd="0" destOrd="0" presId="urn:microsoft.com/office/officeart/2005/8/layout/balance1"/>
    <dgm:cxn modelId="{5C6B948B-3ACA-42B1-AB9A-191D574030A2}" type="presParOf" srcId="{0761AD51-F851-4D5A-8106-C3A887C8A558}" destId="{647E460A-BFB3-4B7C-80D8-E04FD6A995DA}" srcOrd="1" destOrd="0" presId="urn:microsoft.com/office/officeart/2005/8/layout/balance1"/>
    <dgm:cxn modelId="{268AD991-E8B2-4DE3-9DF7-72CC145281FB}" type="presParOf" srcId="{647E460A-BFB3-4B7C-80D8-E04FD6A995DA}" destId="{51829832-2B39-450C-8389-2988CBBBB1FB}" srcOrd="0" destOrd="0" presId="urn:microsoft.com/office/officeart/2005/8/layout/balance1"/>
    <dgm:cxn modelId="{355E453A-44CF-41C8-81CB-5BAB55FE5B5D}" type="presParOf" srcId="{647E460A-BFB3-4B7C-80D8-E04FD6A995DA}" destId="{E76D831D-DE78-4F21-95A5-B5D6C3EFB1AC}" srcOrd="1" destOrd="0" presId="urn:microsoft.com/office/officeart/2005/8/layout/balance1"/>
    <dgm:cxn modelId="{836CCCA9-EF28-407B-A969-68B4C0D42EC2}" type="presParOf" srcId="{0761AD51-F851-4D5A-8106-C3A887C8A558}" destId="{672999F5-B154-497B-A53C-CEA9F02722FA}" srcOrd="2" destOrd="0" presId="urn:microsoft.com/office/officeart/2005/8/layout/balance1"/>
    <dgm:cxn modelId="{EC274229-AD16-4CD7-A6FC-387ECD829DBA}" type="presParOf" srcId="{672999F5-B154-497B-A53C-CEA9F02722FA}" destId="{567C1BCC-87B8-4F99-92EA-1DA424479682}" srcOrd="0" destOrd="0" presId="urn:microsoft.com/office/officeart/2005/8/layout/balance1"/>
    <dgm:cxn modelId="{E63405AB-7B5E-46AC-A7EF-1DFF2EDDD2C5}" type="presParOf" srcId="{672999F5-B154-497B-A53C-CEA9F02722FA}" destId="{21B79F3B-899C-4893-9D8D-84158A94904D}" srcOrd="1" destOrd="0" presId="urn:microsoft.com/office/officeart/2005/8/layout/balance1"/>
    <dgm:cxn modelId="{29C32D2D-A28C-40E0-9F53-1DE82A02793C}" type="presParOf" srcId="{672999F5-B154-497B-A53C-CEA9F02722FA}" destId="{24FD1A37-4C3C-46B4-8E0F-DE356C79A4F3}" srcOrd="2" destOrd="0" presId="urn:microsoft.com/office/officeart/2005/8/layout/balance1"/>
    <dgm:cxn modelId="{F6C1C20F-DA22-4B32-AC48-112038C4BE92}" type="presParOf" srcId="{672999F5-B154-497B-A53C-CEA9F02722FA}" destId="{A16A084D-AD22-47F8-8C3E-06D3AEDCC4A6}" srcOrd="3" destOrd="0" presId="urn:microsoft.com/office/officeart/2005/8/layout/balance1"/>
    <dgm:cxn modelId="{8B184F82-6A19-4492-AE20-AB2B138E0ED7}" type="presParOf" srcId="{672999F5-B154-497B-A53C-CEA9F02722FA}" destId="{C6608497-A615-4B7D-B3D0-045DFAFD1BCB}" srcOrd="4" destOrd="0" presId="urn:microsoft.com/office/officeart/2005/8/layout/balance1"/>
    <dgm:cxn modelId="{940C89D7-C3B0-49FF-BFA3-D4059C96AC54}" type="presParOf" srcId="{672999F5-B154-497B-A53C-CEA9F02722FA}" destId="{7F35C9D4-D8D6-4760-99B0-C2659FF38E13}" srcOrd="5" destOrd="0" presId="urn:microsoft.com/office/officeart/2005/8/layout/balance1"/>
    <dgm:cxn modelId="{7C61D3CE-6F6E-40EF-9571-8ECD3260AB90}" type="presParOf" srcId="{672999F5-B154-497B-A53C-CEA9F02722FA}" destId="{82ECBCBB-A05E-4C6D-84A9-8A4778C11B4B}" srcOrd="6" destOrd="0" presId="urn:microsoft.com/office/officeart/2005/8/layout/balance1"/>
    <dgm:cxn modelId="{23042757-C473-4A4B-8152-F986446BAB43}"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6"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D8588664-2F02-444E-AA3C-7D1304996E5F}" type="presOf" srcId="{9FC0935C-81BD-498B-AA7F-5D48A28E764D}" destId="{935DD44F-1E9C-4E11-8CF7-5193A0D21A21}"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26A92958-6CE1-4119-8294-44AD6A181E9E}" type="presOf" srcId="{58BB8D5D-4C40-4993-8903-0B9AC04CDC0B}" destId="{7F35C9D4-D8D6-4760-99B0-C2659FF38E13}" srcOrd="0" destOrd="0" presId="urn:microsoft.com/office/officeart/2005/8/layout/balance1"/>
    <dgm:cxn modelId="{25F85B6F-9292-44F7-9B52-4F2F33652976}" type="presOf" srcId="{028E750E-ABA0-479A-AD77-BE525E43C771}" destId="{C6608497-A615-4B7D-B3D0-045DFAFD1BC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BC41D70B-5A34-48B0-8D70-9292548FDDAD}" type="presOf" srcId="{77017B93-6A07-49D7-B4F4-D02384BDD441}" destId="{E76D831D-DE78-4F21-95A5-B5D6C3EFB1AC}" srcOrd="0" destOrd="0" presId="urn:microsoft.com/office/officeart/2005/8/layout/balance1"/>
    <dgm:cxn modelId="{11AFCD5D-43A5-4D75-94F6-F9A1141DEF6B}" type="presOf" srcId="{4D76BACD-612E-4F25-A6DC-750E6B7717C0}" destId="{51829832-2B39-450C-8389-2988CBBBB1FB}" srcOrd="0" destOrd="0" presId="urn:microsoft.com/office/officeart/2005/8/layout/balance1"/>
    <dgm:cxn modelId="{62FD07C4-EE21-4AEB-9CCF-AB2D01869336}" type="presOf" srcId="{CEE37E46-867C-44A2-B90D-496747C8A894}" destId="{0761AD51-F851-4D5A-8106-C3A887C8A558}" srcOrd="0" destOrd="0" presId="urn:microsoft.com/office/officeart/2005/8/layout/balance1"/>
    <dgm:cxn modelId="{F3EEFCA6-0BA4-4E3B-A629-741418B82F2C}" type="presOf" srcId="{83F37724-DF94-4564-9445-5F30FB50D61A}" destId="{A16A084D-AD22-47F8-8C3E-06D3AEDCC4A6}" srcOrd="0" destOrd="0" presId="urn:microsoft.com/office/officeart/2005/8/layout/balance1"/>
    <dgm:cxn modelId="{45160860-1260-41A4-8456-326D454B67C6}" type="presOf" srcId="{6C4E2311-E9F9-4F73-A1A7-66BD0C3C8890}" destId="{82ECBCBB-A05E-4C6D-84A9-8A4778C11B4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F73B9ED0-7D15-4C49-B5D2-B4C2E32EA3FB}" type="presParOf" srcId="{0761AD51-F851-4D5A-8106-C3A887C8A558}" destId="{C13AE1E0-3BCE-4C0F-BA36-AD0D2EF3BE79}" srcOrd="0" destOrd="0" presId="urn:microsoft.com/office/officeart/2005/8/layout/balance1"/>
    <dgm:cxn modelId="{5465BEBC-C667-42A1-BDA6-238BDB6BF8F6}" type="presParOf" srcId="{0761AD51-F851-4D5A-8106-C3A887C8A558}" destId="{647E460A-BFB3-4B7C-80D8-E04FD6A995DA}" srcOrd="1" destOrd="0" presId="urn:microsoft.com/office/officeart/2005/8/layout/balance1"/>
    <dgm:cxn modelId="{19A6F077-B23B-4556-B2F0-D0BADA6DD84D}" type="presParOf" srcId="{647E460A-BFB3-4B7C-80D8-E04FD6A995DA}" destId="{51829832-2B39-450C-8389-2988CBBBB1FB}" srcOrd="0" destOrd="0" presId="urn:microsoft.com/office/officeart/2005/8/layout/balance1"/>
    <dgm:cxn modelId="{19D0DC46-9756-4277-B563-9ED59AA5AB41}" type="presParOf" srcId="{647E460A-BFB3-4B7C-80D8-E04FD6A995DA}" destId="{E76D831D-DE78-4F21-95A5-B5D6C3EFB1AC}" srcOrd="1" destOrd="0" presId="urn:microsoft.com/office/officeart/2005/8/layout/balance1"/>
    <dgm:cxn modelId="{C0100BB4-94A8-48F5-9B1A-53BE5FB86476}" type="presParOf" srcId="{0761AD51-F851-4D5A-8106-C3A887C8A558}" destId="{672999F5-B154-497B-A53C-CEA9F02722FA}" srcOrd="2" destOrd="0" presId="urn:microsoft.com/office/officeart/2005/8/layout/balance1"/>
    <dgm:cxn modelId="{54F1D1B0-98C0-4805-AE99-7CB1EA49F63D}" type="presParOf" srcId="{672999F5-B154-497B-A53C-CEA9F02722FA}" destId="{567C1BCC-87B8-4F99-92EA-1DA424479682}" srcOrd="0" destOrd="0" presId="urn:microsoft.com/office/officeart/2005/8/layout/balance1"/>
    <dgm:cxn modelId="{E1AFD0E5-8559-4EBC-82A0-FB812C75F742}" type="presParOf" srcId="{672999F5-B154-497B-A53C-CEA9F02722FA}" destId="{21B79F3B-899C-4893-9D8D-84158A94904D}" srcOrd="1" destOrd="0" presId="urn:microsoft.com/office/officeart/2005/8/layout/balance1"/>
    <dgm:cxn modelId="{B0A1DA65-32DB-456B-8EF2-659ACFA0AC23}" type="presParOf" srcId="{672999F5-B154-497B-A53C-CEA9F02722FA}" destId="{24FD1A37-4C3C-46B4-8E0F-DE356C79A4F3}" srcOrd="2" destOrd="0" presId="urn:microsoft.com/office/officeart/2005/8/layout/balance1"/>
    <dgm:cxn modelId="{DF1C2D05-C51A-43F2-8785-33F64F5408C6}" type="presParOf" srcId="{672999F5-B154-497B-A53C-CEA9F02722FA}" destId="{A16A084D-AD22-47F8-8C3E-06D3AEDCC4A6}" srcOrd="3" destOrd="0" presId="urn:microsoft.com/office/officeart/2005/8/layout/balance1"/>
    <dgm:cxn modelId="{4D29D3FD-2097-4746-8751-DA24D3057A6E}" type="presParOf" srcId="{672999F5-B154-497B-A53C-CEA9F02722FA}" destId="{C6608497-A615-4B7D-B3D0-045DFAFD1BCB}" srcOrd="4" destOrd="0" presId="urn:microsoft.com/office/officeart/2005/8/layout/balance1"/>
    <dgm:cxn modelId="{7AAC929C-696C-498C-B5BE-832DEEC36862}" type="presParOf" srcId="{672999F5-B154-497B-A53C-CEA9F02722FA}" destId="{7F35C9D4-D8D6-4760-99B0-C2659FF38E13}" srcOrd="5" destOrd="0" presId="urn:microsoft.com/office/officeart/2005/8/layout/balance1"/>
    <dgm:cxn modelId="{CF631B4A-7797-4E51-9933-76916C0D9FD7}" type="presParOf" srcId="{672999F5-B154-497B-A53C-CEA9F02722FA}" destId="{82ECBCBB-A05E-4C6D-84A9-8A4778C11B4B}" srcOrd="6" destOrd="0" presId="urn:microsoft.com/office/officeart/2005/8/layout/balance1"/>
    <dgm:cxn modelId="{33A52EBF-0558-4916-9586-EEF91F01C0EE}"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7"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D52693B8-5B92-4C3A-B97F-FD3354BF7826}" type="presOf" srcId="{4D76BACD-612E-4F25-A6DC-750E6B7717C0}" destId="{51829832-2B39-450C-8389-2988CBBBB1FB}"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01AD3C1A-F273-4DE1-8911-DF4BD6E2F588}" type="presOf" srcId="{83F37724-DF94-4564-9445-5F30FB50D61A}" destId="{A16A084D-AD22-47F8-8C3E-06D3AEDCC4A6}" srcOrd="0" destOrd="0" presId="urn:microsoft.com/office/officeart/2005/8/layout/balance1"/>
    <dgm:cxn modelId="{8B6AE432-683D-40AE-B0C2-F20EDD5174C6}" type="presOf" srcId="{58BB8D5D-4C40-4993-8903-0B9AC04CDC0B}" destId="{7F35C9D4-D8D6-4760-99B0-C2659FF38E13}" srcOrd="0" destOrd="0" presId="urn:microsoft.com/office/officeart/2005/8/layout/balance1"/>
    <dgm:cxn modelId="{2CE823D7-54E2-4AC1-848F-6E2DB01B3713}" type="presOf" srcId="{CEE37E46-867C-44A2-B90D-496747C8A894}" destId="{0761AD51-F851-4D5A-8106-C3A887C8A558}" srcOrd="0" destOrd="0" presId="urn:microsoft.com/office/officeart/2005/8/layout/balance1"/>
    <dgm:cxn modelId="{BF00A272-B188-4B35-9785-8AAC8866F0BA}" type="presOf" srcId="{028E750E-ABA0-479A-AD77-BE525E43C771}" destId="{C6608497-A615-4B7D-B3D0-045DFAFD1BCB}" srcOrd="0" destOrd="0" presId="urn:microsoft.com/office/officeart/2005/8/layout/balance1"/>
    <dgm:cxn modelId="{779201CF-A1DF-4D3B-935A-CECF2F8E3A59}" type="presOf" srcId="{6C4E2311-E9F9-4F73-A1A7-66BD0C3C8890}" destId="{82ECBCBB-A05E-4C6D-84A9-8A4778C11B4B}" srcOrd="0" destOrd="0" presId="urn:microsoft.com/office/officeart/2005/8/layout/balance1"/>
    <dgm:cxn modelId="{E7A4848F-4B15-4AC9-A979-3FFF240DD124}" type="presOf" srcId="{77017B93-6A07-49D7-B4F4-D02384BDD441}" destId="{E76D831D-DE78-4F21-95A5-B5D6C3EFB1AC}" srcOrd="0" destOrd="0" presId="urn:microsoft.com/office/officeart/2005/8/layout/balance1"/>
    <dgm:cxn modelId="{6478FE5A-316E-46DA-98A7-A0B63D9149B0}" type="presOf" srcId="{9FC0935C-81BD-498B-AA7F-5D48A28E764D}" destId="{935DD44F-1E9C-4E11-8CF7-5193A0D21A21}"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74F2A6FE-43BB-4A60-A7C8-3B646537DAF7}" type="presParOf" srcId="{0761AD51-F851-4D5A-8106-C3A887C8A558}" destId="{C13AE1E0-3BCE-4C0F-BA36-AD0D2EF3BE79}" srcOrd="0" destOrd="0" presId="urn:microsoft.com/office/officeart/2005/8/layout/balance1"/>
    <dgm:cxn modelId="{23806F91-8532-4534-9C51-898469DE01B6}" type="presParOf" srcId="{0761AD51-F851-4D5A-8106-C3A887C8A558}" destId="{647E460A-BFB3-4B7C-80D8-E04FD6A995DA}" srcOrd="1" destOrd="0" presId="urn:microsoft.com/office/officeart/2005/8/layout/balance1"/>
    <dgm:cxn modelId="{944714EE-219F-43D8-B7AB-CF444859AAA6}" type="presParOf" srcId="{647E460A-BFB3-4B7C-80D8-E04FD6A995DA}" destId="{51829832-2B39-450C-8389-2988CBBBB1FB}" srcOrd="0" destOrd="0" presId="urn:microsoft.com/office/officeart/2005/8/layout/balance1"/>
    <dgm:cxn modelId="{E259CCF9-ACB2-4B6D-B6E6-9F83F9D7849E}" type="presParOf" srcId="{647E460A-BFB3-4B7C-80D8-E04FD6A995DA}" destId="{E76D831D-DE78-4F21-95A5-B5D6C3EFB1AC}" srcOrd="1" destOrd="0" presId="urn:microsoft.com/office/officeart/2005/8/layout/balance1"/>
    <dgm:cxn modelId="{A0285AAC-62BB-46A9-9454-2F2BCF7DAF9E}" type="presParOf" srcId="{0761AD51-F851-4D5A-8106-C3A887C8A558}" destId="{672999F5-B154-497B-A53C-CEA9F02722FA}" srcOrd="2" destOrd="0" presId="urn:microsoft.com/office/officeart/2005/8/layout/balance1"/>
    <dgm:cxn modelId="{B97E5165-52C2-4101-85CB-6E5F86619362}" type="presParOf" srcId="{672999F5-B154-497B-A53C-CEA9F02722FA}" destId="{567C1BCC-87B8-4F99-92EA-1DA424479682}" srcOrd="0" destOrd="0" presId="urn:microsoft.com/office/officeart/2005/8/layout/balance1"/>
    <dgm:cxn modelId="{C9CA8C16-2D24-4642-A310-6A08DD51B5D0}" type="presParOf" srcId="{672999F5-B154-497B-A53C-CEA9F02722FA}" destId="{21B79F3B-899C-4893-9D8D-84158A94904D}" srcOrd="1" destOrd="0" presId="urn:microsoft.com/office/officeart/2005/8/layout/balance1"/>
    <dgm:cxn modelId="{7C8C6529-E156-4B7D-93B9-343EF0A1A736}" type="presParOf" srcId="{672999F5-B154-497B-A53C-CEA9F02722FA}" destId="{24FD1A37-4C3C-46B4-8E0F-DE356C79A4F3}" srcOrd="2" destOrd="0" presId="urn:microsoft.com/office/officeart/2005/8/layout/balance1"/>
    <dgm:cxn modelId="{1EFEABEA-2EBA-4C58-94CC-F004C9CB5BE5}" type="presParOf" srcId="{672999F5-B154-497B-A53C-CEA9F02722FA}" destId="{A16A084D-AD22-47F8-8C3E-06D3AEDCC4A6}" srcOrd="3" destOrd="0" presId="urn:microsoft.com/office/officeart/2005/8/layout/balance1"/>
    <dgm:cxn modelId="{A02C17CC-D5AE-4E58-BD84-DC373D4FB3A2}" type="presParOf" srcId="{672999F5-B154-497B-A53C-CEA9F02722FA}" destId="{C6608497-A615-4B7D-B3D0-045DFAFD1BCB}" srcOrd="4" destOrd="0" presId="urn:microsoft.com/office/officeart/2005/8/layout/balance1"/>
    <dgm:cxn modelId="{CC9840AD-F276-4546-AF2A-D7EF32A4348D}" type="presParOf" srcId="{672999F5-B154-497B-A53C-CEA9F02722FA}" destId="{7F35C9D4-D8D6-4760-99B0-C2659FF38E13}" srcOrd="5" destOrd="0" presId="urn:microsoft.com/office/officeart/2005/8/layout/balance1"/>
    <dgm:cxn modelId="{3C91A987-168D-4971-9DF5-3D372B3DB37D}" type="presParOf" srcId="{672999F5-B154-497B-A53C-CEA9F02722FA}" destId="{82ECBCBB-A05E-4C6D-84A9-8A4778C11B4B}" srcOrd="6" destOrd="0" presId="urn:microsoft.com/office/officeart/2005/8/layout/balance1"/>
    <dgm:cxn modelId="{90D53AB8-6242-435A-8F01-1EFF51E9F32D}"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8"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330A24AD-BD95-4563-A229-6C884137AAAA}" type="presOf" srcId="{58BB8D5D-4C40-4993-8903-0B9AC04CDC0B}" destId="{7F35C9D4-D8D6-4760-99B0-C2659FF38E13}" srcOrd="0" destOrd="0" presId="urn:microsoft.com/office/officeart/2005/8/layout/balance1"/>
    <dgm:cxn modelId="{3DF0E372-36E3-4E63-AE0C-8574AB83DC8F}" type="presOf" srcId="{4D76BACD-612E-4F25-A6DC-750E6B7717C0}" destId="{51829832-2B39-450C-8389-2988CBBBB1FB}" srcOrd="0" destOrd="0" presId="urn:microsoft.com/office/officeart/2005/8/layout/balance1"/>
    <dgm:cxn modelId="{45283711-9CEC-466D-96C0-E11B30B02E40}" type="presOf" srcId="{83F37724-DF94-4564-9445-5F30FB50D61A}" destId="{A16A084D-AD22-47F8-8C3E-06D3AEDCC4A6}" srcOrd="0" destOrd="0" presId="urn:microsoft.com/office/officeart/2005/8/layout/balance1"/>
    <dgm:cxn modelId="{8951090A-887E-4928-A958-5CC0F5D34ACB}" type="presOf" srcId="{6C4E2311-E9F9-4F73-A1A7-66BD0C3C8890}" destId="{82ECBCBB-A05E-4C6D-84A9-8A4778C11B4B}" srcOrd="0" destOrd="0" presId="urn:microsoft.com/office/officeart/2005/8/layout/balance1"/>
    <dgm:cxn modelId="{09D02824-7B38-4099-A805-72B41A35ABB2}" type="presOf" srcId="{CEE37E46-867C-44A2-B90D-496747C8A894}" destId="{0761AD51-F851-4D5A-8106-C3A887C8A558}"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86514881-BC15-427F-A868-D7B56476D562}" type="presOf" srcId="{77017B93-6A07-49D7-B4F4-D02384BDD441}" destId="{E76D831D-DE78-4F21-95A5-B5D6C3EFB1AC}" srcOrd="0" destOrd="0" presId="urn:microsoft.com/office/officeart/2005/8/layout/balance1"/>
    <dgm:cxn modelId="{34C9F301-4613-4384-8C4A-7609F3838879}" type="presOf" srcId="{9FC0935C-81BD-498B-AA7F-5D48A28E764D}" destId="{935DD44F-1E9C-4E11-8CF7-5193A0D21A21}" srcOrd="0" destOrd="0" presId="urn:microsoft.com/office/officeart/2005/8/layout/balance1"/>
    <dgm:cxn modelId="{C4C7DCDF-1494-43BA-8D5E-DFD57E714E37}" type="presOf" srcId="{028E750E-ABA0-479A-AD77-BE525E43C771}" destId="{C6608497-A615-4B7D-B3D0-045DFAFD1BC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15262D7E-F50C-4D99-AE78-67750BDC2C04}" type="presParOf" srcId="{0761AD51-F851-4D5A-8106-C3A887C8A558}" destId="{C13AE1E0-3BCE-4C0F-BA36-AD0D2EF3BE79}" srcOrd="0" destOrd="0" presId="urn:microsoft.com/office/officeart/2005/8/layout/balance1"/>
    <dgm:cxn modelId="{A0FA9C05-FF57-43B7-94D8-E5784B9B74A5}" type="presParOf" srcId="{0761AD51-F851-4D5A-8106-C3A887C8A558}" destId="{647E460A-BFB3-4B7C-80D8-E04FD6A995DA}" srcOrd="1" destOrd="0" presId="urn:microsoft.com/office/officeart/2005/8/layout/balance1"/>
    <dgm:cxn modelId="{7BEE38F3-5477-430C-9952-6AF23E2BD031}" type="presParOf" srcId="{647E460A-BFB3-4B7C-80D8-E04FD6A995DA}" destId="{51829832-2B39-450C-8389-2988CBBBB1FB}" srcOrd="0" destOrd="0" presId="urn:microsoft.com/office/officeart/2005/8/layout/balance1"/>
    <dgm:cxn modelId="{482D5406-9B31-4900-881F-B51588FF7A5B}" type="presParOf" srcId="{647E460A-BFB3-4B7C-80D8-E04FD6A995DA}" destId="{E76D831D-DE78-4F21-95A5-B5D6C3EFB1AC}" srcOrd="1" destOrd="0" presId="urn:microsoft.com/office/officeart/2005/8/layout/balance1"/>
    <dgm:cxn modelId="{00AF2A12-4DFE-4BB6-A3FF-F09A6A41D18F}" type="presParOf" srcId="{0761AD51-F851-4D5A-8106-C3A887C8A558}" destId="{672999F5-B154-497B-A53C-CEA9F02722FA}" srcOrd="2" destOrd="0" presId="urn:microsoft.com/office/officeart/2005/8/layout/balance1"/>
    <dgm:cxn modelId="{D9E143E0-8A5D-46E4-8E78-6BAC66E6DECD}" type="presParOf" srcId="{672999F5-B154-497B-A53C-CEA9F02722FA}" destId="{567C1BCC-87B8-4F99-92EA-1DA424479682}" srcOrd="0" destOrd="0" presId="urn:microsoft.com/office/officeart/2005/8/layout/balance1"/>
    <dgm:cxn modelId="{73F6854F-AC8B-4078-8899-BA2EBB9540C2}" type="presParOf" srcId="{672999F5-B154-497B-A53C-CEA9F02722FA}" destId="{21B79F3B-899C-4893-9D8D-84158A94904D}" srcOrd="1" destOrd="0" presId="urn:microsoft.com/office/officeart/2005/8/layout/balance1"/>
    <dgm:cxn modelId="{2957C448-1D0C-4DC4-B196-5526D7AECA96}" type="presParOf" srcId="{672999F5-B154-497B-A53C-CEA9F02722FA}" destId="{24FD1A37-4C3C-46B4-8E0F-DE356C79A4F3}" srcOrd="2" destOrd="0" presId="urn:microsoft.com/office/officeart/2005/8/layout/balance1"/>
    <dgm:cxn modelId="{7B927262-4C94-4768-BF08-F33D8F3E4BE7}" type="presParOf" srcId="{672999F5-B154-497B-A53C-CEA9F02722FA}" destId="{A16A084D-AD22-47F8-8C3E-06D3AEDCC4A6}" srcOrd="3" destOrd="0" presId="urn:microsoft.com/office/officeart/2005/8/layout/balance1"/>
    <dgm:cxn modelId="{15961951-C80E-4F22-9B1A-0B3396A9760A}" type="presParOf" srcId="{672999F5-B154-497B-A53C-CEA9F02722FA}" destId="{C6608497-A615-4B7D-B3D0-045DFAFD1BCB}" srcOrd="4" destOrd="0" presId="urn:microsoft.com/office/officeart/2005/8/layout/balance1"/>
    <dgm:cxn modelId="{F839B99D-1A3F-49CE-9B13-6BA88EEF1A84}" type="presParOf" srcId="{672999F5-B154-497B-A53C-CEA9F02722FA}" destId="{7F35C9D4-D8D6-4760-99B0-C2659FF38E13}" srcOrd="5" destOrd="0" presId="urn:microsoft.com/office/officeart/2005/8/layout/balance1"/>
    <dgm:cxn modelId="{D2E87A35-5CE1-473D-B898-E7EF646A8352}" type="presParOf" srcId="{672999F5-B154-497B-A53C-CEA9F02722FA}" destId="{82ECBCBB-A05E-4C6D-84A9-8A4778C11B4B}" srcOrd="6" destOrd="0" presId="urn:microsoft.com/office/officeart/2005/8/layout/balance1"/>
    <dgm:cxn modelId="{EA347664-FFB2-4D5C-9420-95BD37A2FB17}"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29"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705E3B4D-573D-46AA-8C98-17A902A58E51}" type="presOf" srcId="{CEE37E46-867C-44A2-B90D-496747C8A894}" destId="{0761AD51-F851-4D5A-8106-C3A887C8A558}" srcOrd="0" destOrd="0" presId="urn:microsoft.com/office/officeart/2005/8/layout/balance1"/>
    <dgm:cxn modelId="{C3F7E40A-D148-4867-A90C-8AFE769138E9}" type="presOf" srcId="{83F37724-DF94-4564-9445-5F30FB50D61A}" destId="{A16A084D-AD22-47F8-8C3E-06D3AEDCC4A6}" srcOrd="0" destOrd="0" presId="urn:microsoft.com/office/officeart/2005/8/layout/balance1"/>
    <dgm:cxn modelId="{224D47A5-6463-4529-AB1E-E018CCE4D6BA}" type="presOf" srcId="{028E750E-ABA0-479A-AD77-BE525E43C771}" destId="{C6608497-A615-4B7D-B3D0-045DFAFD1BCB}" srcOrd="0" destOrd="0" presId="urn:microsoft.com/office/officeart/2005/8/layout/balance1"/>
    <dgm:cxn modelId="{F817A9DD-6398-48A0-BA6A-61C07C74A9BA}" type="presOf" srcId="{58BB8D5D-4C40-4993-8903-0B9AC04CDC0B}" destId="{7F35C9D4-D8D6-4760-99B0-C2659FF38E13}"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2E1440FD-8E9F-4D4D-96C0-10CE34DF9C05}" type="presOf" srcId="{77017B93-6A07-49D7-B4F4-D02384BDD441}" destId="{E76D831D-DE78-4F21-95A5-B5D6C3EFB1AC}"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4888EFBB-08D1-41EE-A207-C5F69DBEE5AD}" type="presOf" srcId="{4D76BACD-612E-4F25-A6DC-750E6B7717C0}" destId="{51829832-2B39-450C-8389-2988CBBBB1FB}" srcOrd="0" destOrd="0" presId="urn:microsoft.com/office/officeart/2005/8/layout/balance1"/>
    <dgm:cxn modelId="{D7A3FCF0-0DB9-4D5C-A547-4AF3E9988A50}" type="presOf" srcId="{6C4E2311-E9F9-4F73-A1A7-66BD0C3C8890}" destId="{82ECBCBB-A05E-4C6D-84A9-8A4778C11B4B}" srcOrd="0" destOrd="0" presId="urn:microsoft.com/office/officeart/2005/8/layout/balance1"/>
    <dgm:cxn modelId="{6FE1CF37-526A-49DD-8D12-1A50FBC5E898}" type="presOf" srcId="{9FC0935C-81BD-498B-AA7F-5D48A28E764D}" destId="{935DD44F-1E9C-4E11-8CF7-5193A0D21A21}"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0C52C310-950C-4034-B675-BCC5A77EBD15}" type="presParOf" srcId="{0761AD51-F851-4D5A-8106-C3A887C8A558}" destId="{C13AE1E0-3BCE-4C0F-BA36-AD0D2EF3BE79}" srcOrd="0" destOrd="0" presId="urn:microsoft.com/office/officeart/2005/8/layout/balance1"/>
    <dgm:cxn modelId="{5A057725-637D-4829-A409-0FFB9B6317A2}" type="presParOf" srcId="{0761AD51-F851-4D5A-8106-C3A887C8A558}" destId="{647E460A-BFB3-4B7C-80D8-E04FD6A995DA}" srcOrd="1" destOrd="0" presId="urn:microsoft.com/office/officeart/2005/8/layout/balance1"/>
    <dgm:cxn modelId="{0A96B8AE-E448-4156-A879-2F068DC9D97D}" type="presParOf" srcId="{647E460A-BFB3-4B7C-80D8-E04FD6A995DA}" destId="{51829832-2B39-450C-8389-2988CBBBB1FB}" srcOrd="0" destOrd="0" presId="urn:microsoft.com/office/officeart/2005/8/layout/balance1"/>
    <dgm:cxn modelId="{1845B8CA-0C3D-4BC0-9254-E25B65ED75CE}" type="presParOf" srcId="{647E460A-BFB3-4B7C-80D8-E04FD6A995DA}" destId="{E76D831D-DE78-4F21-95A5-B5D6C3EFB1AC}" srcOrd="1" destOrd="0" presId="urn:microsoft.com/office/officeart/2005/8/layout/balance1"/>
    <dgm:cxn modelId="{7D87E0E4-8737-444B-860F-7ADDD516A1C3}" type="presParOf" srcId="{0761AD51-F851-4D5A-8106-C3A887C8A558}" destId="{672999F5-B154-497B-A53C-CEA9F02722FA}" srcOrd="2" destOrd="0" presId="urn:microsoft.com/office/officeart/2005/8/layout/balance1"/>
    <dgm:cxn modelId="{A449D876-71D4-4A36-8AC3-736DBB8329FC}" type="presParOf" srcId="{672999F5-B154-497B-A53C-CEA9F02722FA}" destId="{567C1BCC-87B8-4F99-92EA-1DA424479682}" srcOrd="0" destOrd="0" presId="urn:microsoft.com/office/officeart/2005/8/layout/balance1"/>
    <dgm:cxn modelId="{C573A5EC-FED6-4631-B82B-408F4628B606}" type="presParOf" srcId="{672999F5-B154-497B-A53C-CEA9F02722FA}" destId="{21B79F3B-899C-4893-9D8D-84158A94904D}" srcOrd="1" destOrd="0" presId="urn:microsoft.com/office/officeart/2005/8/layout/balance1"/>
    <dgm:cxn modelId="{2AF5B3D5-ED5B-4DC3-9161-46CC24B8C778}" type="presParOf" srcId="{672999F5-B154-497B-A53C-CEA9F02722FA}" destId="{24FD1A37-4C3C-46B4-8E0F-DE356C79A4F3}" srcOrd="2" destOrd="0" presId="urn:microsoft.com/office/officeart/2005/8/layout/balance1"/>
    <dgm:cxn modelId="{323C4E95-11BC-41D4-AC25-68A4FFCF2679}" type="presParOf" srcId="{672999F5-B154-497B-A53C-CEA9F02722FA}" destId="{A16A084D-AD22-47F8-8C3E-06D3AEDCC4A6}" srcOrd="3" destOrd="0" presId="urn:microsoft.com/office/officeart/2005/8/layout/balance1"/>
    <dgm:cxn modelId="{23CC3C0B-4C0B-4B83-8A26-4D10F044942A}" type="presParOf" srcId="{672999F5-B154-497B-A53C-CEA9F02722FA}" destId="{C6608497-A615-4B7D-B3D0-045DFAFD1BCB}" srcOrd="4" destOrd="0" presId="urn:microsoft.com/office/officeart/2005/8/layout/balance1"/>
    <dgm:cxn modelId="{3B56B1E2-A707-4E66-99EB-177EFD595CC5}" type="presParOf" srcId="{672999F5-B154-497B-A53C-CEA9F02722FA}" destId="{7F35C9D4-D8D6-4760-99B0-C2659FF38E13}" srcOrd="5" destOrd="0" presId="urn:microsoft.com/office/officeart/2005/8/layout/balance1"/>
    <dgm:cxn modelId="{A2FC9FCC-0BDB-4BA2-8CDC-025FC532CE11}" type="presParOf" srcId="{672999F5-B154-497B-A53C-CEA9F02722FA}" destId="{82ECBCBB-A05E-4C6D-84A9-8A4778C11B4B}" srcOrd="6" destOrd="0" presId="urn:microsoft.com/office/officeart/2005/8/layout/balance1"/>
    <dgm:cxn modelId="{FD4963BA-F33B-4BE5-B222-5931040EA4F0}"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30"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BD67692-3106-45D4-AF32-BE7C517DA3E0}" type="presOf" srcId="{028E750E-ABA0-479A-AD77-BE525E43C771}" destId="{C6608497-A615-4B7D-B3D0-045DFAFD1BCB}"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885780C2-F4FB-4B00-9490-9B8FAE353E8B}" type="presOf" srcId="{77017B93-6A07-49D7-B4F4-D02384BDD441}" destId="{E76D831D-DE78-4F21-95A5-B5D6C3EFB1AC}" srcOrd="0" destOrd="0" presId="urn:microsoft.com/office/officeart/2005/8/layout/balance1"/>
    <dgm:cxn modelId="{0D1C4EEF-05E8-402D-AB41-0EEDA0420D6B}" type="presOf" srcId="{9FC0935C-81BD-498B-AA7F-5D48A28E764D}" destId="{935DD44F-1E9C-4E11-8CF7-5193A0D21A21}"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6A45A9BD-A315-400F-AC76-3818A3E23148}" type="presOf" srcId="{4D76BACD-612E-4F25-A6DC-750E6B7717C0}" destId="{51829832-2B39-450C-8389-2988CBBBB1F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14E3FD0E-DF69-4123-8020-80969F8B3D65}" type="presOf" srcId="{CEE37E46-867C-44A2-B90D-496747C8A894}" destId="{0761AD51-F851-4D5A-8106-C3A887C8A558}"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0C798C24-4717-40FD-8227-815959F3B9F7}" type="presOf" srcId="{83F37724-DF94-4564-9445-5F30FB50D61A}" destId="{A16A084D-AD22-47F8-8C3E-06D3AEDCC4A6}" srcOrd="0" destOrd="0" presId="urn:microsoft.com/office/officeart/2005/8/layout/balance1"/>
    <dgm:cxn modelId="{F9CD0EB0-5610-4541-A00E-4F09A369B570}" type="presOf" srcId="{58BB8D5D-4C40-4993-8903-0B9AC04CDC0B}" destId="{7F35C9D4-D8D6-4760-99B0-C2659FF38E13}"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A0E40AF5-B07D-499E-8C48-C0138E0720B8}" type="presOf" srcId="{6C4E2311-E9F9-4F73-A1A7-66BD0C3C8890}" destId="{82ECBCBB-A05E-4C6D-84A9-8A4778C11B4B}" srcOrd="0" destOrd="0" presId="urn:microsoft.com/office/officeart/2005/8/layout/balance1"/>
    <dgm:cxn modelId="{ED044C1E-5143-4EC6-B613-B2C6B04F1578}" type="presParOf" srcId="{0761AD51-F851-4D5A-8106-C3A887C8A558}" destId="{C13AE1E0-3BCE-4C0F-BA36-AD0D2EF3BE79}" srcOrd="0" destOrd="0" presId="urn:microsoft.com/office/officeart/2005/8/layout/balance1"/>
    <dgm:cxn modelId="{21CFF71B-80E9-4979-AB00-E9844F500BE5}" type="presParOf" srcId="{0761AD51-F851-4D5A-8106-C3A887C8A558}" destId="{647E460A-BFB3-4B7C-80D8-E04FD6A995DA}" srcOrd="1" destOrd="0" presId="urn:microsoft.com/office/officeart/2005/8/layout/balance1"/>
    <dgm:cxn modelId="{CFCD07E4-ABBA-419B-8F9D-A4B2035D5DE8}" type="presParOf" srcId="{647E460A-BFB3-4B7C-80D8-E04FD6A995DA}" destId="{51829832-2B39-450C-8389-2988CBBBB1FB}" srcOrd="0" destOrd="0" presId="urn:microsoft.com/office/officeart/2005/8/layout/balance1"/>
    <dgm:cxn modelId="{E7EB06A4-F715-444D-AD9C-DDFCD8E4AE33}" type="presParOf" srcId="{647E460A-BFB3-4B7C-80D8-E04FD6A995DA}" destId="{E76D831D-DE78-4F21-95A5-B5D6C3EFB1AC}" srcOrd="1" destOrd="0" presId="urn:microsoft.com/office/officeart/2005/8/layout/balance1"/>
    <dgm:cxn modelId="{AFF0418B-8AE6-423B-8454-43E6B15C263E}" type="presParOf" srcId="{0761AD51-F851-4D5A-8106-C3A887C8A558}" destId="{672999F5-B154-497B-A53C-CEA9F02722FA}" srcOrd="2" destOrd="0" presId="urn:microsoft.com/office/officeart/2005/8/layout/balance1"/>
    <dgm:cxn modelId="{0239450E-94FF-4228-97BE-0B53D49D5FF4}" type="presParOf" srcId="{672999F5-B154-497B-A53C-CEA9F02722FA}" destId="{567C1BCC-87B8-4F99-92EA-1DA424479682}" srcOrd="0" destOrd="0" presId="urn:microsoft.com/office/officeart/2005/8/layout/balance1"/>
    <dgm:cxn modelId="{864A894F-7039-4D20-B020-B2D67A448BE9}" type="presParOf" srcId="{672999F5-B154-497B-A53C-CEA9F02722FA}" destId="{21B79F3B-899C-4893-9D8D-84158A94904D}" srcOrd="1" destOrd="0" presId="urn:microsoft.com/office/officeart/2005/8/layout/balance1"/>
    <dgm:cxn modelId="{D7ACA12B-4F24-4B78-9E82-407864F0FEAF}" type="presParOf" srcId="{672999F5-B154-497B-A53C-CEA9F02722FA}" destId="{24FD1A37-4C3C-46B4-8E0F-DE356C79A4F3}" srcOrd="2" destOrd="0" presId="urn:microsoft.com/office/officeart/2005/8/layout/balance1"/>
    <dgm:cxn modelId="{922C23E3-22FC-4D75-AD56-6E9B51109B9C}" type="presParOf" srcId="{672999F5-B154-497B-A53C-CEA9F02722FA}" destId="{A16A084D-AD22-47F8-8C3E-06D3AEDCC4A6}" srcOrd="3" destOrd="0" presId="urn:microsoft.com/office/officeart/2005/8/layout/balance1"/>
    <dgm:cxn modelId="{8EC38C44-7101-4439-810F-D2ADEE7BD46A}" type="presParOf" srcId="{672999F5-B154-497B-A53C-CEA9F02722FA}" destId="{C6608497-A615-4B7D-B3D0-045DFAFD1BCB}" srcOrd="4" destOrd="0" presId="urn:microsoft.com/office/officeart/2005/8/layout/balance1"/>
    <dgm:cxn modelId="{5D4FD23A-7085-467C-8E72-AD67A90FEC6A}" type="presParOf" srcId="{672999F5-B154-497B-A53C-CEA9F02722FA}" destId="{7F35C9D4-D8D6-4760-99B0-C2659FF38E13}" srcOrd="5" destOrd="0" presId="urn:microsoft.com/office/officeart/2005/8/layout/balance1"/>
    <dgm:cxn modelId="{D35C5991-CEC7-467B-9ACC-796A99495603}" type="presParOf" srcId="{672999F5-B154-497B-A53C-CEA9F02722FA}" destId="{82ECBCBB-A05E-4C6D-84A9-8A4778C11B4B}" srcOrd="6" destOrd="0" presId="urn:microsoft.com/office/officeart/2005/8/layout/balance1"/>
    <dgm:cxn modelId="{BC56B3FF-BAEE-4D9E-A6C1-6FC41038B68A}"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31"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45465BD8-8679-4781-BFA8-F14E3312C8C0}" type="presOf" srcId="{83F37724-DF94-4564-9445-5F30FB50D61A}" destId="{A16A084D-AD22-47F8-8C3E-06D3AEDCC4A6}"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ECEA976C-DCAB-4CA0-BE45-1D4FAB75A2A5}" type="presOf" srcId="{77017B93-6A07-49D7-B4F4-D02384BDD441}" destId="{E76D831D-DE78-4F21-95A5-B5D6C3EFB1AC}" srcOrd="0" destOrd="0" presId="urn:microsoft.com/office/officeart/2005/8/layout/balance1"/>
    <dgm:cxn modelId="{83BA4078-A24F-4F13-824D-08F372150FED}" type="presOf" srcId="{CEE37E46-867C-44A2-B90D-496747C8A894}" destId="{0761AD51-F851-4D5A-8106-C3A887C8A558}" srcOrd="0" destOrd="0" presId="urn:microsoft.com/office/officeart/2005/8/layout/balance1"/>
    <dgm:cxn modelId="{919DA289-C7F3-4490-9488-74683F6AAC21}" type="presOf" srcId="{6C4E2311-E9F9-4F73-A1A7-66BD0C3C8890}" destId="{82ECBCBB-A05E-4C6D-84A9-8A4778C11B4B}" srcOrd="0" destOrd="0" presId="urn:microsoft.com/office/officeart/2005/8/layout/balance1"/>
    <dgm:cxn modelId="{B9FE05E2-7BEE-4158-8232-8EDE5D8BE2FC}" type="presOf" srcId="{58BB8D5D-4C40-4993-8903-0B9AC04CDC0B}" destId="{7F35C9D4-D8D6-4760-99B0-C2659FF38E13}"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C9C349C1-76D6-4AAA-9B26-077833BA8F63}" type="presOf" srcId="{9FC0935C-81BD-498B-AA7F-5D48A28E764D}" destId="{935DD44F-1E9C-4E11-8CF7-5193A0D21A21}" srcOrd="0" destOrd="0" presId="urn:microsoft.com/office/officeart/2005/8/layout/balance1"/>
    <dgm:cxn modelId="{10988911-47B1-41EB-AD51-D966B780D5FD}" type="presOf" srcId="{4D76BACD-612E-4F25-A6DC-750E6B7717C0}" destId="{51829832-2B39-450C-8389-2988CBBBB1FB}" srcOrd="0" destOrd="0" presId="urn:microsoft.com/office/officeart/2005/8/layout/balance1"/>
    <dgm:cxn modelId="{6158D700-FEE5-49CC-A535-4195D7A0B019}" type="presOf" srcId="{028E750E-ABA0-479A-AD77-BE525E43C771}" destId="{C6608497-A615-4B7D-B3D0-045DFAFD1BC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C9C1E131-25BF-4EC9-A10E-D5A52D65E131}" type="presParOf" srcId="{0761AD51-F851-4D5A-8106-C3A887C8A558}" destId="{C13AE1E0-3BCE-4C0F-BA36-AD0D2EF3BE79}" srcOrd="0" destOrd="0" presId="urn:microsoft.com/office/officeart/2005/8/layout/balance1"/>
    <dgm:cxn modelId="{0D0A01AC-EE67-4BE7-AF60-DAAD7FB1A5E4}" type="presParOf" srcId="{0761AD51-F851-4D5A-8106-C3A887C8A558}" destId="{647E460A-BFB3-4B7C-80D8-E04FD6A995DA}" srcOrd="1" destOrd="0" presId="urn:microsoft.com/office/officeart/2005/8/layout/balance1"/>
    <dgm:cxn modelId="{906E524E-416A-43AA-9420-33E44B4ED623}" type="presParOf" srcId="{647E460A-BFB3-4B7C-80D8-E04FD6A995DA}" destId="{51829832-2B39-450C-8389-2988CBBBB1FB}" srcOrd="0" destOrd="0" presId="urn:microsoft.com/office/officeart/2005/8/layout/balance1"/>
    <dgm:cxn modelId="{766C9D79-44D1-4D8F-A13B-3250A3019CC5}" type="presParOf" srcId="{647E460A-BFB3-4B7C-80D8-E04FD6A995DA}" destId="{E76D831D-DE78-4F21-95A5-B5D6C3EFB1AC}" srcOrd="1" destOrd="0" presId="urn:microsoft.com/office/officeart/2005/8/layout/balance1"/>
    <dgm:cxn modelId="{04CBC4D7-B6DE-478A-A9F4-A4F44ED8A0EE}" type="presParOf" srcId="{0761AD51-F851-4D5A-8106-C3A887C8A558}" destId="{672999F5-B154-497B-A53C-CEA9F02722FA}" srcOrd="2" destOrd="0" presId="urn:microsoft.com/office/officeart/2005/8/layout/balance1"/>
    <dgm:cxn modelId="{5FDA217E-D193-44A9-8A0C-EB337E1B0CCF}" type="presParOf" srcId="{672999F5-B154-497B-A53C-CEA9F02722FA}" destId="{567C1BCC-87B8-4F99-92EA-1DA424479682}" srcOrd="0" destOrd="0" presId="urn:microsoft.com/office/officeart/2005/8/layout/balance1"/>
    <dgm:cxn modelId="{01E87518-17D0-4DBA-BE68-B3AA6B491620}" type="presParOf" srcId="{672999F5-B154-497B-A53C-CEA9F02722FA}" destId="{21B79F3B-899C-4893-9D8D-84158A94904D}" srcOrd="1" destOrd="0" presId="urn:microsoft.com/office/officeart/2005/8/layout/balance1"/>
    <dgm:cxn modelId="{6F01B0B9-A320-4A62-B7EE-817F0709819C}" type="presParOf" srcId="{672999F5-B154-497B-A53C-CEA9F02722FA}" destId="{24FD1A37-4C3C-46B4-8E0F-DE356C79A4F3}" srcOrd="2" destOrd="0" presId="urn:microsoft.com/office/officeart/2005/8/layout/balance1"/>
    <dgm:cxn modelId="{EDC0F884-DBA1-479A-9513-7FC1B0D9BE44}" type="presParOf" srcId="{672999F5-B154-497B-A53C-CEA9F02722FA}" destId="{A16A084D-AD22-47F8-8C3E-06D3AEDCC4A6}" srcOrd="3" destOrd="0" presId="urn:microsoft.com/office/officeart/2005/8/layout/balance1"/>
    <dgm:cxn modelId="{A97BE9F8-6637-4243-B4D2-F05D3F212B76}" type="presParOf" srcId="{672999F5-B154-497B-A53C-CEA9F02722FA}" destId="{C6608497-A615-4B7D-B3D0-045DFAFD1BCB}" srcOrd="4" destOrd="0" presId="urn:microsoft.com/office/officeart/2005/8/layout/balance1"/>
    <dgm:cxn modelId="{A9E14F50-9B1F-4DF9-9C7C-B53CBFFCF88F}" type="presParOf" srcId="{672999F5-B154-497B-A53C-CEA9F02722FA}" destId="{7F35C9D4-D8D6-4760-99B0-C2659FF38E13}" srcOrd="5" destOrd="0" presId="urn:microsoft.com/office/officeart/2005/8/layout/balance1"/>
    <dgm:cxn modelId="{31CA612B-81D6-41FC-AA7E-66BBC26B081A}" type="presParOf" srcId="{672999F5-B154-497B-A53C-CEA9F02722FA}" destId="{82ECBCBB-A05E-4C6D-84A9-8A4778C11B4B}" srcOrd="6" destOrd="0" presId="urn:microsoft.com/office/officeart/2005/8/layout/balance1"/>
    <dgm:cxn modelId="{1EA24180-70EC-43F2-9C28-05C2581130F3}"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6"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4ADAE09F-E6A3-442C-A180-881C5A16DCD0}" type="presOf" srcId="{4D76BACD-612E-4F25-A6DC-750E6B7717C0}" destId="{51829832-2B39-450C-8389-2988CBBBB1FB}"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B8534AC8-16F2-4C92-8EDD-EF39CDDD0345}" type="presOf" srcId="{028E750E-ABA0-479A-AD77-BE525E43C771}" destId="{C6608497-A615-4B7D-B3D0-045DFAFD1BCB}" srcOrd="0" destOrd="0" presId="urn:microsoft.com/office/officeart/2005/8/layout/balance1"/>
    <dgm:cxn modelId="{3F4125F9-6CE8-4E08-B45D-B719D7014458}" type="presOf" srcId="{6C4E2311-E9F9-4F73-A1A7-66BD0C3C8890}" destId="{82ECBCBB-A05E-4C6D-84A9-8A4778C11B4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5C27DB4F-572D-4E7F-8049-DA0988D2C352}" type="presOf" srcId="{83F37724-DF94-4564-9445-5F30FB50D61A}" destId="{A16A084D-AD22-47F8-8C3E-06D3AEDCC4A6}"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99179C45-3BE9-43D3-AE0B-0F5D904DE027}" type="presOf" srcId="{CEE37E46-867C-44A2-B90D-496747C8A894}" destId="{0761AD51-F851-4D5A-8106-C3A887C8A558}" srcOrd="0" destOrd="0" presId="urn:microsoft.com/office/officeart/2005/8/layout/balance1"/>
    <dgm:cxn modelId="{D045B61D-9D36-4436-99DF-DC6C8C3AAEFB}" type="presOf" srcId="{77017B93-6A07-49D7-B4F4-D02384BDD441}" destId="{E76D831D-DE78-4F21-95A5-B5D6C3EFB1AC}" srcOrd="0" destOrd="0" presId="urn:microsoft.com/office/officeart/2005/8/layout/balance1"/>
    <dgm:cxn modelId="{E2F9A4AC-F719-407A-A6D9-E1F4B48B5427}" type="presOf" srcId="{58BB8D5D-4C40-4993-8903-0B9AC04CDC0B}" destId="{7F35C9D4-D8D6-4760-99B0-C2659FF38E13}"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9EEDE06B-4C0D-4039-A31B-938824CCFEF7}" type="presOf" srcId="{9FC0935C-81BD-498B-AA7F-5D48A28E764D}" destId="{935DD44F-1E9C-4E11-8CF7-5193A0D21A21}" srcOrd="0" destOrd="0" presId="urn:microsoft.com/office/officeart/2005/8/layout/balance1"/>
    <dgm:cxn modelId="{FD96A83C-4059-43F2-ADCD-82AFEF28444A}" type="presParOf" srcId="{0761AD51-F851-4D5A-8106-C3A887C8A558}" destId="{C13AE1E0-3BCE-4C0F-BA36-AD0D2EF3BE79}" srcOrd="0" destOrd="0" presId="urn:microsoft.com/office/officeart/2005/8/layout/balance1"/>
    <dgm:cxn modelId="{0177419D-4750-4D95-882D-2C9E1D07FF06}" type="presParOf" srcId="{0761AD51-F851-4D5A-8106-C3A887C8A558}" destId="{647E460A-BFB3-4B7C-80D8-E04FD6A995DA}" srcOrd="1" destOrd="0" presId="urn:microsoft.com/office/officeart/2005/8/layout/balance1"/>
    <dgm:cxn modelId="{43BE0E03-C4F2-48F6-9E66-0C4EDD8FC7EB}" type="presParOf" srcId="{647E460A-BFB3-4B7C-80D8-E04FD6A995DA}" destId="{51829832-2B39-450C-8389-2988CBBBB1FB}" srcOrd="0" destOrd="0" presId="urn:microsoft.com/office/officeart/2005/8/layout/balance1"/>
    <dgm:cxn modelId="{7A109DAA-2D56-4D56-9AE0-D79E7EC68639}" type="presParOf" srcId="{647E460A-BFB3-4B7C-80D8-E04FD6A995DA}" destId="{E76D831D-DE78-4F21-95A5-B5D6C3EFB1AC}" srcOrd="1" destOrd="0" presId="urn:microsoft.com/office/officeart/2005/8/layout/balance1"/>
    <dgm:cxn modelId="{B4178D39-128D-4BFE-A892-254464FE3F2F}" type="presParOf" srcId="{0761AD51-F851-4D5A-8106-C3A887C8A558}" destId="{672999F5-B154-497B-A53C-CEA9F02722FA}" srcOrd="2" destOrd="0" presId="urn:microsoft.com/office/officeart/2005/8/layout/balance1"/>
    <dgm:cxn modelId="{3B77FB8A-D452-4618-AB42-7D6A78D93DB8}" type="presParOf" srcId="{672999F5-B154-497B-A53C-CEA9F02722FA}" destId="{567C1BCC-87B8-4F99-92EA-1DA424479682}" srcOrd="0" destOrd="0" presId="urn:microsoft.com/office/officeart/2005/8/layout/balance1"/>
    <dgm:cxn modelId="{73D05190-5FB9-4E6D-B814-E19F3D829A11}" type="presParOf" srcId="{672999F5-B154-497B-A53C-CEA9F02722FA}" destId="{21B79F3B-899C-4893-9D8D-84158A94904D}" srcOrd="1" destOrd="0" presId="urn:microsoft.com/office/officeart/2005/8/layout/balance1"/>
    <dgm:cxn modelId="{85007556-4B28-4BDD-A17A-5A4CF778756E}" type="presParOf" srcId="{672999F5-B154-497B-A53C-CEA9F02722FA}" destId="{24FD1A37-4C3C-46B4-8E0F-DE356C79A4F3}" srcOrd="2" destOrd="0" presId="urn:microsoft.com/office/officeart/2005/8/layout/balance1"/>
    <dgm:cxn modelId="{786E5FAF-F34A-4301-AA9A-152DCC01A5AD}" type="presParOf" srcId="{672999F5-B154-497B-A53C-CEA9F02722FA}" destId="{A16A084D-AD22-47F8-8C3E-06D3AEDCC4A6}" srcOrd="3" destOrd="0" presId="urn:microsoft.com/office/officeart/2005/8/layout/balance1"/>
    <dgm:cxn modelId="{8D52D342-E8B2-4E54-9FB3-2A862C74B494}" type="presParOf" srcId="{672999F5-B154-497B-A53C-CEA9F02722FA}" destId="{C6608497-A615-4B7D-B3D0-045DFAFD1BCB}" srcOrd="4" destOrd="0" presId="urn:microsoft.com/office/officeart/2005/8/layout/balance1"/>
    <dgm:cxn modelId="{58800981-9E09-4438-8F1B-C4EE56FED449}" type="presParOf" srcId="{672999F5-B154-497B-A53C-CEA9F02722FA}" destId="{7F35C9D4-D8D6-4760-99B0-C2659FF38E13}" srcOrd="5" destOrd="0" presId="urn:microsoft.com/office/officeart/2005/8/layout/balance1"/>
    <dgm:cxn modelId="{877032C0-50E0-4105-B7D2-CA06424961C1}" type="presParOf" srcId="{672999F5-B154-497B-A53C-CEA9F02722FA}" destId="{82ECBCBB-A05E-4C6D-84A9-8A4778C11B4B}" srcOrd="6" destOrd="0" presId="urn:microsoft.com/office/officeart/2005/8/layout/balance1"/>
    <dgm:cxn modelId="{356AAD6C-E926-4D71-8A24-13348BC85459}"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38"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5CB2D97D-998C-4C19-A6AA-5660C7BD4FED}" type="presOf" srcId="{83F37724-DF94-4564-9445-5F30FB50D61A}" destId="{A16A084D-AD22-47F8-8C3E-06D3AEDCC4A6}" srcOrd="0" destOrd="0" presId="urn:microsoft.com/office/officeart/2005/8/layout/balance1"/>
    <dgm:cxn modelId="{576D367E-B297-4873-B69D-8156C8077D24}" type="presOf" srcId="{6C4E2311-E9F9-4F73-A1A7-66BD0C3C8890}" destId="{82ECBCBB-A05E-4C6D-84A9-8A4778C11B4B}" srcOrd="0" destOrd="0" presId="urn:microsoft.com/office/officeart/2005/8/layout/balance1"/>
    <dgm:cxn modelId="{97A8C0BC-A2B4-4B46-BB3F-833F03E12DFB}" type="presOf" srcId="{CEE37E46-867C-44A2-B90D-496747C8A894}" destId="{0761AD51-F851-4D5A-8106-C3A887C8A558}"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48C97E57-FE74-4581-BD18-E83CAF521EC7}" type="presOf" srcId="{9FC0935C-81BD-498B-AA7F-5D48A28E764D}" destId="{935DD44F-1E9C-4E11-8CF7-5193A0D21A21}"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0C1DEF4B-B3D8-4575-A986-D77DC4BD86FB}" type="presOf" srcId="{028E750E-ABA0-479A-AD77-BE525E43C771}" destId="{C6608497-A615-4B7D-B3D0-045DFAFD1BCB}" srcOrd="0" destOrd="0" presId="urn:microsoft.com/office/officeart/2005/8/layout/balance1"/>
    <dgm:cxn modelId="{6F9CFD7C-74B6-4790-82AE-0246B4E02DAA}" type="presOf" srcId="{4D76BACD-612E-4F25-A6DC-750E6B7717C0}" destId="{51829832-2B39-450C-8389-2988CBBBB1FB}" srcOrd="0" destOrd="0" presId="urn:microsoft.com/office/officeart/2005/8/layout/balance1"/>
    <dgm:cxn modelId="{05557B34-D0A2-4C9B-B724-29D38F2B9329}" type="presOf" srcId="{58BB8D5D-4C40-4993-8903-0B9AC04CDC0B}" destId="{7F35C9D4-D8D6-4760-99B0-C2659FF38E13}" srcOrd="0" destOrd="0" presId="urn:microsoft.com/office/officeart/2005/8/layout/balance1"/>
    <dgm:cxn modelId="{08035AFE-E152-4912-B766-881E66E2A07E}" type="presOf" srcId="{77017B93-6A07-49D7-B4F4-D02384BDD441}" destId="{E76D831D-DE78-4F21-95A5-B5D6C3EFB1AC}"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D24974F4-CC4F-4C31-A20C-87ABD2682A1E}" type="presParOf" srcId="{0761AD51-F851-4D5A-8106-C3A887C8A558}" destId="{C13AE1E0-3BCE-4C0F-BA36-AD0D2EF3BE79}" srcOrd="0" destOrd="0" presId="urn:microsoft.com/office/officeart/2005/8/layout/balance1"/>
    <dgm:cxn modelId="{2C262327-604E-4027-B0AF-E2F49A26FD1F}" type="presParOf" srcId="{0761AD51-F851-4D5A-8106-C3A887C8A558}" destId="{647E460A-BFB3-4B7C-80D8-E04FD6A995DA}" srcOrd="1" destOrd="0" presId="urn:microsoft.com/office/officeart/2005/8/layout/balance1"/>
    <dgm:cxn modelId="{FEE91CD8-E87C-41AA-A143-82B4246DA4F8}" type="presParOf" srcId="{647E460A-BFB3-4B7C-80D8-E04FD6A995DA}" destId="{51829832-2B39-450C-8389-2988CBBBB1FB}" srcOrd="0" destOrd="0" presId="urn:microsoft.com/office/officeart/2005/8/layout/balance1"/>
    <dgm:cxn modelId="{D900A9AD-7766-403C-92E5-13D2455680B5}" type="presParOf" srcId="{647E460A-BFB3-4B7C-80D8-E04FD6A995DA}" destId="{E76D831D-DE78-4F21-95A5-B5D6C3EFB1AC}" srcOrd="1" destOrd="0" presId="urn:microsoft.com/office/officeart/2005/8/layout/balance1"/>
    <dgm:cxn modelId="{56F86462-FC6C-4CA4-B55A-E23698D96DB2}" type="presParOf" srcId="{0761AD51-F851-4D5A-8106-C3A887C8A558}" destId="{672999F5-B154-497B-A53C-CEA9F02722FA}" srcOrd="2" destOrd="0" presId="urn:microsoft.com/office/officeart/2005/8/layout/balance1"/>
    <dgm:cxn modelId="{246B01F6-B1A2-48C0-9CC9-89E39D89AE7B}" type="presParOf" srcId="{672999F5-B154-497B-A53C-CEA9F02722FA}" destId="{567C1BCC-87B8-4F99-92EA-1DA424479682}" srcOrd="0" destOrd="0" presId="urn:microsoft.com/office/officeart/2005/8/layout/balance1"/>
    <dgm:cxn modelId="{2ECB9B0A-480D-48F5-B7BF-27EEF0FBC9A5}" type="presParOf" srcId="{672999F5-B154-497B-A53C-CEA9F02722FA}" destId="{21B79F3B-899C-4893-9D8D-84158A94904D}" srcOrd="1" destOrd="0" presId="urn:microsoft.com/office/officeart/2005/8/layout/balance1"/>
    <dgm:cxn modelId="{7A6BD636-DB8E-4810-855E-FF65FFDCA060}" type="presParOf" srcId="{672999F5-B154-497B-A53C-CEA9F02722FA}" destId="{24FD1A37-4C3C-46B4-8E0F-DE356C79A4F3}" srcOrd="2" destOrd="0" presId="urn:microsoft.com/office/officeart/2005/8/layout/balance1"/>
    <dgm:cxn modelId="{36EAFE32-8C89-462F-A854-E0842E60E6E2}" type="presParOf" srcId="{672999F5-B154-497B-A53C-CEA9F02722FA}" destId="{A16A084D-AD22-47F8-8C3E-06D3AEDCC4A6}" srcOrd="3" destOrd="0" presId="urn:microsoft.com/office/officeart/2005/8/layout/balance1"/>
    <dgm:cxn modelId="{E871862A-6265-4754-B99F-F820E8E838D8}" type="presParOf" srcId="{672999F5-B154-497B-A53C-CEA9F02722FA}" destId="{C6608497-A615-4B7D-B3D0-045DFAFD1BCB}" srcOrd="4" destOrd="0" presId="urn:microsoft.com/office/officeart/2005/8/layout/balance1"/>
    <dgm:cxn modelId="{20601B67-9D3F-4E95-99B4-2B7202CD678B}" type="presParOf" srcId="{672999F5-B154-497B-A53C-CEA9F02722FA}" destId="{7F35C9D4-D8D6-4760-99B0-C2659FF38E13}" srcOrd="5" destOrd="0" presId="urn:microsoft.com/office/officeart/2005/8/layout/balance1"/>
    <dgm:cxn modelId="{6393E219-7380-44CB-98A9-250702D8DB84}" type="presParOf" srcId="{672999F5-B154-497B-A53C-CEA9F02722FA}" destId="{82ECBCBB-A05E-4C6D-84A9-8A4778C11B4B}" srcOrd="6" destOrd="0" presId="urn:microsoft.com/office/officeart/2005/8/layout/balance1"/>
    <dgm:cxn modelId="{2A8FB193-85D2-4977-BEB1-BF15536A7010}"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39"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73ABD982-D0D9-4989-9EF9-79C084437A44}" type="presOf" srcId="{58BB8D5D-4C40-4993-8903-0B9AC04CDC0B}" destId="{7F35C9D4-D8D6-4760-99B0-C2659FF38E13}" srcOrd="0" destOrd="0" presId="urn:microsoft.com/office/officeart/2005/8/layout/balance1"/>
    <dgm:cxn modelId="{13D2D300-9284-4FF8-A661-9623186AC793}" type="presOf" srcId="{028E750E-ABA0-479A-AD77-BE525E43C771}" destId="{C6608497-A615-4B7D-B3D0-045DFAFD1BCB}" srcOrd="0" destOrd="0" presId="urn:microsoft.com/office/officeart/2005/8/layout/balance1"/>
    <dgm:cxn modelId="{8C3FEB14-9E61-43F2-832A-7CB6FBC780A4}" type="presOf" srcId="{77017B93-6A07-49D7-B4F4-D02384BDD441}" destId="{E76D831D-DE78-4F21-95A5-B5D6C3EFB1AC}"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8D6655E7-6650-475D-9D03-6F2A68481F44}" type="presOf" srcId="{CEE37E46-867C-44A2-B90D-496747C8A894}" destId="{0761AD51-F851-4D5A-8106-C3A887C8A558}" srcOrd="0" destOrd="0" presId="urn:microsoft.com/office/officeart/2005/8/layout/balance1"/>
    <dgm:cxn modelId="{D7BDEBCC-36F5-4348-A016-3698B94EF9A6}" type="presOf" srcId="{9FC0935C-81BD-498B-AA7F-5D48A28E764D}" destId="{935DD44F-1E9C-4E11-8CF7-5193A0D21A21}"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7DCCF065-8B79-4173-A9F1-543C8C9893C2}" type="presOf" srcId="{4D76BACD-612E-4F25-A6DC-750E6B7717C0}" destId="{51829832-2B39-450C-8389-2988CBBBB1FB}" srcOrd="0" destOrd="0" presId="urn:microsoft.com/office/officeart/2005/8/layout/balance1"/>
    <dgm:cxn modelId="{0533383C-22A6-4AC4-B92E-D6260A799C42}" type="presOf" srcId="{83F37724-DF94-4564-9445-5F30FB50D61A}" destId="{A16A084D-AD22-47F8-8C3E-06D3AEDCC4A6}"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A9480D25-1B4D-41ED-89AA-C13D57B59B4B}" type="presOf" srcId="{6C4E2311-E9F9-4F73-A1A7-66BD0C3C8890}" destId="{82ECBCBB-A05E-4C6D-84A9-8A4778C11B4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2CD0176F-2897-46D0-AB25-E2CB59F7C356}" type="presParOf" srcId="{0761AD51-F851-4D5A-8106-C3A887C8A558}" destId="{C13AE1E0-3BCE-4C0F-BA36-AD0D2EF3BE79}" srcOrd="0" destOrd="0" presId="urn:microsoft.com/office/officeart/2005/8/layout/balance1"/>
    <dgm:cxn modelId="{F00D5ADF-319B-4A64-95FE-8CAF8164F38D}" type="presParOf" srcId="{0761AD51-F851-4D5A-8106-C3A887C8A558}" destId="{647E460A-BFB3-4B7C-80D8-E04FD6A995DA}" srcOrd="1" destOrd="0" presId="urn:microsoft.com/office/officeart/2005/8/layout/balance1"/>
    <dgm:cxn modelId="{11AC28C8-932D-480E-85B7-E50591263392}" type="presParOf" srcId="{647E460A-BFB3-4B7C-80D8-E04FD6A995DA}" destId="{51829832-2B39-450C-8389-2988CBBBB1FB}" srcOrd="0" destOrd="0" presId="urn:microsoft.com/office/officeart/2005/8/layout/balance1"/>
    <dgm:cxn modelId="{A2CE0318-4E89-4345-9EAD-6EB45F37F2A6}" type="presParOf" srcId="{647E460A-BFB3-4B7C-80D8-E04FD6A995DA}" destId="{E76D831D-DE78-4F21-95A5-B5D6C3EFB1AC}" srcOrd="1" destOrd="0" presId="urn:microsoft.com/office/officeart/2005/8/layout/balance1"/>
    <dgm:cxn modelId="{52A49ABD-F2F4-4D1A-9840-F43D3043407C}" type="presParOf" srcId="{0761AD51-F851-4D5A-8106-C3A887C8A558}" destId="{672999F5-B154-497B-A53C-CEA9F02722FA}" srcOrd="2" destOrd="0" presId="urn:microsoft.com/office/officeart/2005/8/layout/balance1"/>
    <dgm:cxn modelId="{C600147D-D1D3-4A9B-A1B4-28873867648B}" type="presParOf" srcId="{672999F5-B154-497B-A53C-CEA9F02722FA}" destId="{567C1BCC-87B8-4F99-92EA-1DA424479682}" srcOrd="0" destOrd="0" presId="urn:microsoft.com/office/officeart/2005/8/layout/balance1"/>
    <dgm:cxn modelId="{C3431F7E-540C-44D3-A742-7A9E4AAFE48A}" type="presParOf" srcId="{672999F5-B154-497B-A53C-CEA9F02722FA}" destId="{21B79F3B-899C-4893-9D8D-84158A94904D}" srcOrd="1" destOrd="0" presId="urn:microsoft.com/office/officeart/2005/8/layout/balance1"/>
    <dgm:cxn modelId="{8C7E263D-4D33-4E77-99CC-0241A15223EA}" type="presParOf" srcId="{672999F5-B154-497B-A53C-CEA9F02722FA}" destId="{24FD1A37-4C3C-46B4-8E0F-DE356C79A4F3}" srcOrd="2" destOrd="0" presId="urn:microsoft.com/office/officeart/2005/8/layout/balance1"/>
    <dgm:cxn modelId="{65CF0073-F7A1-4257-98F6-7678B5CCF2F9}" type="presParOf" srcId="{672999F5-B154-497B-A53C-CEA9F02722FA}" destId="{A16A084D-AD22-47F8-8C3E-06D3AEDCC4A6}" srcOrd="3" destOrd="0" presId="urn:microsoft.com/office/officeart/2005/8/layout/balance1"/>
    <dgm:cxn modelId="{560DB8CD-6EAE-4C1A-962D-A0D8A89D04E7}" type="presParOf" srcId="{672999F5-B154-497B-A53C-CEA9F02722FA}" destId="{C6608497-A615-4B7D-B3D0-045DFAFD1BCB}" srcOrd="4" destOrd="0" presId="urn:microsoft.com/office/officeart/2005/8/layout/balance1"/>
    <dgm:cxn modelId="{68008B81-0375-4AC6-BF41-065B29F6133C}" type="presParOf" srcId="{672999F5-B154-497B-A53C-CEA9F02722FA}" destId="{7F35C9D4-D8D6-4760-99B0-C2659FF38E13}" srcOrd="5" destOrd="0" presId="urn:microsoft.com/office/officeart/2005/8/layout/balance1"/>
    <dgm:cxn modelId="{2A522D05-C815-4D80-83AC-C474F7DE0DB2}" type="presParOf" srcId="{672999F5-B154-497B-A53C-CEA9F02722FA}" destId="{82ECBCBB-A05E-4C6D-84A9-8A4778C11B4B}" srcOrd="6" destOrd="0" presId="urn:microsoft.com/office/officeart/2005/8/layout/balance1"/>
    <dgm:cxn modelId="{42AA78BE-09CD-4049-BF0A-91CE99CA2A75}"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40"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EFC0690E-1D50-40E2-846B-DE0AD3A80ACE}" srcId="{4D76BACD-612E-4F25-A6DC-750E6B7717C0}" destId="{6C4E2311-E9F9-4F73-A1A7-66BD0C3C8890}" srcOrd="0" destOrd="0" parTransId="{EEFF61F7-3512-4DAC-931F-639399982F83}" sibTransId="{9153B2C9-2410-4DBD-B512-15C9694ECCB4}"/>
    <dgm:cxn modelId="{36BA9819-7E42-42CB-B7FB-D530C2C8AB5C}" type="presOf" srcId="{77017B93-6A07-49D7-B4F4-D02384BDD441}" destId="{E76D831D-DE78-4F21-95A5-B5D6C3EFB1AC}"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77439318-87E1-4A54-ADF6-7C7BFE4FE3BE}" type="presOf" srcId="{028E750E-ABA0-479A-AD77-BE525E43C771}" destId="{C6608497-A615-4B7D-B3D0-045DFAFD1BC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FF04686E-ED3B-496A-95A5-0C9A223773CF}" type="presOf" srcId="{83F37724-DF94-4564-9445-5F30FB50D61A}" destId="{A16A084D-AD22-47F8-8C3E-06D3AEDCC4A6}"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5A607C44-E4FB-43F6-8ABB-55341B3B64D2}" srcId="{CEE37E46-867C-44A2-B90D-496747C8A894}" destId="{4D76BACD-612E-4F25-A6DC-750E6B7717C0}" srcOrd="0" destOrd="0" parTransId="{CDFCA66D-57CE-44F8-ADFC-0D36DA4CA2D1}" sibTransId="{246A2D56-55A3-4DF1-8E58-2B192E3119E7}"/>
    <dgm:cxn modelId="{203C2621-5A46-480B-82D8-65AB78C9B24B}" type="presOf" srcId="{9FC0935C-81BD-498B-AA7F-5D48A28E764D}" destId="{935DD44F-1E9C-4E11-8CF7-5193A0D21A21}" srcOrd="0" destOrd="0" presId="urn:microsoft.com/office/officeart/2005/8/layout/balance1"/>
    <dgm:cxn modelId="{6879B047-48FD-479A-A1F3-4D53EEB11C30}" type="presOf" srcId="{CEE37E46-867C-44A2-B90D-496747C8A894}" destId="{0761AD51-F851-4D5A-8106-C3A887C8A558}" srcOrd="0" destOrd="0" presId="urn:microsoft.com/office/officeart/2005/8/layout/balance1"/>
    <dgm:cxn modelId="{D693A1CB-E1EB-4E9A-BA05-DDE85A8DAA3B}" type="presOf" srcId="{58BB8D5D-4C40-4993-8903-0B9AC04CDC0B}" destId="{7F35C9D4-D8D6-4760-99B0-C2659FF38E13}"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0FC7347E-E867-42F2-867B-A1564B8E43F5}" type="presOf" srcId="{4D76BACD-612E-4F25-A6DC-750E6B7717C0}" destId="{51829832-2B39-450C-8389-2988CBBBB1FB}" srcOrd="0" destOrd="0" presId="urn:microsoft.com/office/officeart/2005/8/layout/balance1"/>
    <dgm:cxn modelId="{0475B6B1-6252-4162-A8B2-3AD59683E41B}" type="presOf" srcId="{6C4E2311-E9F9-4F73-A1A7-66BD0C3C8890}" destId="{82ECBCBB-A05E-4C6D-84A9-8A4778C11B4B}"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9311DF09-6427-4652-BD07-702EF65F8202}" type="presParOf" srcId="{0761AD51-F851-4D5A-8106-C3A887C8A558}" destId="{C13AE1E0-3BCE-4C0F-BA36-AD0D2EF3BE79}" srcOrd="0" destOrd="0" presId="urn:microsoft.com/office/officeart/2005/8/layout/balance1"/>
    <dgm:cxn modelId="{803600D8-7AB0-4B7A-8C05-71911B6366BB}" type="presParOf" srcId="{0761AD51-F851-4D5A-8106-C3A887C8A558}" destId="{647E460A-BFB3-4B7C-80D8-E04FD6A995DA}" srcOrd="1" destOrd="0" presId="urn:microsoft.com/office/officeart/2005/8/layout/balance1"/>
    <dgm:cxn modelId="{8F3186F6-A31E-4571-96E0-43FAAB729B0A}" type="presParOf" srcId="{647E460A-BFB3-4B7C-80D8-E04FD6A995DA}" destId="{51829832-2B39-450C-8389-2988CBBBB1FB}" srcOrd="0" destOrd="0" presId="urn:microsoft.com/office/officeart/2005/8/layout/balance1"/>
    <dgm:cxn modelId="{338A6456-D918-45A3-8994-60774E251BE8}" type="presParOf" srcId="{647E460A-BFB3-4B7C-80D8-E04FD6A995DA}" destId="{E76D831D-DE78-4F21-95A5-B5D6C3EFB1AC}" srcOrd="1" destOrd="0" presId="urn:microsoft.com/office/officeart/2005/8/layout/balance1"/>
    <dgm:cxn modelId="{15E5381B-5D4D-463B-AD5C-AFB93F3A664D}" type="presParOf" srcId="{0761AD51-F851-4D5A-8106-C3A887C8A558}" destId="{672999F5-B154-497B-A53C-CEA9F02722FA}" srcOrd="2" destOrd="0" presId="urn:microsoft.com/office/officeart/2005/8/layout/balance1"/>
    <dgm:cxn modelId="{1EA5918D-1B4A-4135-B352-EE610EB89F25}" type="presParOf" srcId="{672999F5-B154-497B-A53C-CEA9F02722FA}" destId="{567C1BCC-87B8-4F99-92EA-1DA424479682}" srcOrd="0" destOrd="0" presId="urn:microsoft.com/office/officeart/2005/8/layout/balance1"/>
    <dgm:cxn modelId="{70D11319-8A28-4B92-96EE-C333946776FC}" type="presParOf" srcId="{672999F5-B154-497B-A53C-CEA9F02722FA}" destId="{21B79F3B-899C-4893-9D8D-84158A94904D}" srcOrd="1" destOrd="0" presId="urn:microsoft.com/office/officeart/2005/8/layout/balance1"/>
    <dgm:cxn modelId="{937052EB-7DEA-4BD0-8496-3EAF017F2DC2}" type="presParOf" srcId="{672999F5-B154-497B-A53C-CEA9F02722FA}" destId="{24FD1A37-4C3C-46B4-8E0F-DE356C79A4F3}" srcOrd="2" destOrd="0" presId="urn:microsoft.com/office/officeart/2005/8/layout/balance1"/>
    <dgm:cxn modelId="{431C512E-BEBD-4266-BE4F-C07E3C6FFE9A}" type="presParOf" srcId="{672999F5-B154-497B-A53C-CEA9F02722FA}" destId="{A16A084D-AD22-47F8-8C3E-06D3AEDCC4A6}" srcOrd="3" destOrd="0" presId="urn:microsoft.com/office/officeart/2005/8/layout/balance1"/>
    <dgm:cxn modelId="{23E6D849-69DF-4243-BCB9-1995DDEB20F6}" type="presParOf" srcId="{672999F5-B154-497B-A53C-CEA9F02722FA}" destId="{C6608497-A615-4B7D-B3D0-045DFAFD1BCB}" srcOrd="4" destOrd="0" presId="urn:microsoft.com/office/officeart/2005/8/layout/balance1"/>
    <dgm:cxn modelId="{91A9295A-4A0B-4C25-9548-CBD11A5EC942}" type="presParOf" srcId="{672999F5-B154-497B-A53C-CEA9F02722FA}" destId="{7F35C9D4-D8D6-4760-99B0-C2659FF38E13}" srcOrd="5" destOrd="0" presId="urn:microsoft.com/office/officeart/2005/8/layout/balance1"/>
    <dgm:cxn modelId="{FFDBC0AD-9CCC-4B42-B951-E91DBCD79E4F}" type="presParOf" srcId="{672999F5-B154-497B-A53C-CEA9F02722FA}" destId="{82ECBCBB-A05E-4C6D-84A9-8A4778C11B4B}" srcOrd="6" destOrd="0" presId="urn:microsoft.com/office/officeart/2005/8/layout/balance1"/>
    <dgm:cxn modelId="{19753E1D-04CC-488C-A9B7-EAE26FC90EAF}"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41"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A49F7F0C-6595-49AE-9FF9-A5AA5862AE50}" type="presOf" srcId="{83F37724-DF94-4564-9445-5F30FB50D61A}" destId="{A16A084D-AD22-47F8-8C3E-06D3AEDCC4A6}"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47D33805-2D7B-4631-8E96-D0FB30EA39CD}" type="presOf" srcId="{9FC0935C-81BD-498B-AA7F-5D48A28E764D}" destId="{935DD44F-1E9C-4E11-8CF7-5193A0D21A21}"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F8903BCA-DB8B-46DB-A682-89777E5D7F44}" type="presOf" srcId="{CEE37E46-867C-44A2-B90D-496747C8A894}" destId="{0761AD51-F851-4D5A-8106-C3A887C8A558}" srcOrd="0" destOrd="0" presId="urn:microsoft.com/office/officeart/2005/8/layout/balance1"/>
    <dgm:cxn modelId="{6182DD43-2085-4A22-A8C9-7C203190CB33}" type="presOf" srcId="{58BB8D5D-4C40-4993-8903-0B9AC04CDC0B}" destId="{7F35C9D4-D8D6-4760-99B0-C2659FF38E13}"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496BD15E-09E6-428A-89F8-CA74484C2664}" type="presOf" srcId="{028E750E-ABA0-479A-AD77-BE525E43C771}" destId="{C6608497-A615-4B7D-B3D0-045DFAFD1BCB}" srcOrd="0" destOrd="0" presId="urn:microsoft.com/office/officeart/2005/8/layout/balance1"/>
    <dgm:cxn modelId="{7ACCA9E0-0E1F-41A0-A174-3BC1044BE6DE}" type="presOf" srcId="{6C4E2311-E9F9-4F73-A1A7-66BD0C3C8890}" destId="{82ECBCBB-A05E-4C6D-84A9-8A4778C11B4B}" srcOrd="0" destOrd="0" presId="urn:microsoft.com/office/officeart/2005/8/layout/balance1"/>
    <dgm:cxn modelId="{173EB569-42BE-489A-A411-E0A25184BE66}" type="presOf" srcId="{4D76BACD-612E-4F25-A6DC-750E6B7717C0}" destId="{51829832-2B39-450C-8389-2988CBBBB1F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3379F4B5-17BF-474F-AFC1-61A3A8AB24DA}" type="presOf" srcId="{77017B93-6A07-49D7-B4F4-D02384BDD441}" destId="{E76D831D-DE78-4F21-95A5-B5D6C3EFB1AC}" srcOrd="0" destOrd="0" presId="urn:microsoft.com/office/officeart/2005/8/layout/balance1"/>
    <dgm:cxn modelId="{3B2A3064-C0B0-45D5-8546-380EA563CA71}" type="presParOf" srcId="{0761AD51-F851-4D5A-8106-C3A887C8A558}" destId="{C13AE1E0-3BCE-4C0F-BA36-AD0D2EF3BE79}" srcOrd="0" destOrd="0" presId="urn:microsoft.com/office/officeart/2005/8/layout/balance1"/>
    <dgm:cxn modelId="{106FE999-2E7B-42BC-9052-F8405EEE6997}" type="presParOf" srcId="{0761AD51-F851-4D5A-8106-C3A887C8A558}" destId="{647E460A-BFB3-4B7C-80D8-E04FD6A995DA}" srcOrd="1" destOrd="0" presId="urn:microsoft.com/office/officeart/2005/8/layout/balance1"/>
    <dgm:cxn modelId="{B7707953-00ED-4F35-8221-4B29F9AEB5E7}" type="presParOf" srcId="{647E460A-BFB3-4B7C-80D8-E04FD6A995DA}" destId="{51829832-2B39-450C-8389-2988CBBBB1FB}" srcOrd="0" destOrd="0" presId="urn:microsoft.com/office/officeart/2005/8/layout/balance1"/>
    <dgm:cxn modelId="{4A90AEA1-3C60-4492-AAE4-E2535B043438}" type="presParOf" srcId="{647E460A-BFB3-4B7C-80D8-E04FD6A995DA}" destId="{E76D831D-DE78-4F21-95A5-B5D6C3EFB1AC}" srcOrd="1" destOrd="0" presId="urn:microsoft.com/office/officeart/2005/8/layout/balance1"/>
    <dgm:cxn modelId="{423CB429-9A05-4E62-ABC4-ECBFC7691E6D}" type="presParOf" srcId="{0761AD51-F851-4D5A-8106-C3A887C8A558}" destId="{672999F5-B154-497B-A53C-CEA9F02722FA}" srcOrd="2" destOrd="0" presId="urn:microsoft.com/office/officeart/2005/8/layout/balance1"/>
    <dgm:cxn modelId="{2728BA27-CD4A-4F0F-BDF4-6CF6F22890C5}" type="presParOf" srcId="{672999F5-B154-497B-A53C-CEA9F02722FA}" destId="{567C1BCC-87B8-4F99-92EA-1DA424479682}" srcOrd="0" destOrd="0" presId="urn:microsoft.com/office/officeart/2005/8/layout/balance1"/>
    <dgm:cxn modelId="{B07C6F74-5CD7-49E4-9F02-8265817AF345}" type="presParOf" srcId="{672999F5-B154-497B-A53C-CEA9F02722FA}" destId="{21B79F3B-899C-4893-9D8D-84158A94904D}" srcOrd="1" destOrd="0" presId="urn:microsoft.com/office/officeart/2005/8/layout/balance1"/>
    <dgm:cxn modelId="{58CF1C68-DFB2-4043-A55F-A769C12EA950}" type="presParOf" srcId="{672999F5-B154-497B-A53C-CEA9F02722FA}" destId="{24FD1A37-4C3C-46B4-8E0F-DE356C79A4F3}" srcOrd="2" destOrd="0" presId="urn:microsoft.com/office/officeart/2005/8/layout/balance1"/>
    <dgm:cxn modelId="{9CFAC66C-8D2D-40E9-8DC9-B4F188CBDEF7}" type="presParOf" srcId="{672999F5-B154-497B-A53C-CEA9F02722FA}" destId="{A16A084D-AD22-47F8-8C3E-06D3AEDCC4A6}" srcOrd="3" destOrd="0" presId="urn:microsoft.com/office/officeart/2005/8/layout/balance1"/>
    <dgm:cxn modelId="{B091A35D-4DBC-424E-8ACC-11B705411E55}" type="presParOf" srcId="{672999F5-B154-497B-A53C-CEA9F02722FA}" destId="{C6608497-A615-4B7D-B3D0-045DFAFD1BCB}" srcOrd="4" destOrd="0" presId="urn:microsoft.com/office/officeart/2005/8/layout/balance1"/>
    <dgm:cxn modelId="{32EFA885-8FBE-4824-8687-D03A36031BFD}" type="presParOf" srcId="{672999F5-B154-497B-A53C-CEA9F02722FA}" destId="{7F35C9D4-D8D6-4760-99B0-C2659FF38E13}" srcOrd="5" destOrd="0" presId="urn:microsoft.com/office/officeart/2005/8/layout/balance1"/>
    <dgm:cxn modelId="{D99FA063-86B8-4913-8A8F-1E984231B543}" type="presParOf" srcId="{672999F5-B154-497B-A53C-CEA9F02722FA}" destId="{82ECBCBB-A05E-4C6D-84A9-8A4778C11B4B}" srcOrd="6" destOrd="0" presId="urn:microsoft.com/office/officeart/2005/8/layout/balance1"/>
    <dgm:cxn modelId="{31C8E0E4-49EF-40DD-A002-BD9F17178CB8}"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460FC22-0116-4E1A-9852-D2AEAD1BD6F2}"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en-PH"/>
        </a:p>
      </dgm:t>
    </dgm:pt>
    <dgm:pt modelId="{DB76B96E-CED0-4DD8-B1F1-EA3AEB5E60AC}">
      <dgm:prSet phldrT="[Text]"/>
      <dgm:spPr/>
      <dgm:t>
        <a:bodyPr/>
        <a:lstStyle/>
        <a:p>
          <a:r>
            <a:rPr lang="en-PH" dirty="0" smtClean="0"/>
            <a:t>Accomplish application form and documentary requirements</a:t>
          </a:r>
          <a:endParaRPr lang="en-PH" dirty="0"/>
        </a:p>
      </dgm:t>
    </dgm:pt>
    <dgm:pt modelId="{5AECDC90-9EB9-4D2D-92FF-91772F9F1D69}" cxnId="{8F0FDF69-769C-4539-8EBB-6B929B88E286}" type="parTrans">
      <dgm:prSet/>
      <dgm:spPr/>
      <dgm:t>
        <a:bodyPr/>
        <a:lstStyle/>
        <a:p>
          <a:endParaRPr lang="en-PH"/>
        </a:p>
      </dgm:t>
    </dgm:pt>
    <dgm:pt modelId="{F0531FD3-8813-42F9-9D00-A5E8A5EDE732}" cxnId="{8F0FDF69-769C-4539-8EBB-6B929B88E286}" type="sibTrans">
      <dgm:prSet/>
      <dgm:spPr>
        <a:solidFill>
          <a:schemeClr val="accent2">
            <a:lumMod val="50000"/>
          </a:schemeClr>
        </a:solidFill>
      </dgm:spPr>
      <dgm:t>
        <a:bodyPr/>
        <a:lstStyle/>
        <a:p>
          <a:endParaRPr lang="en-PH"/>
        </a:p>
      </dgm:t>
    </dgm:pt>
    <dgm:pt modelId="{F12B0057-7C43-476E-A28A-114BA423E03C}">
      <dgm:prSet phldrT="[Text]"/>
      <dgm:spPr/>
      <dgm:t>
        <a:bodyPr/>
        <a:lstStyle/>
        <a:p>
          <a:r>
            <a:rPr lang="en-PH" dirty="0" smtClean="0"/>
            <a:t>Processing in CENRO</a:t>
          </a:r>
          <a:endParaRPr lang="en-PH" dirty="0"/>
        </a:p>
      </dgm:t>
    </dgm:pt>
    <dgm:pt modelId="{36F5B6E1-D4DE-4F54-AADD-348635CE5F9D}" cxnId="{7D3FEC66-3A4C-4429-9E94-0DD3A38ED0D0}" type="parTrans">
      <dgm:prSet/>
      <dgm:spPr/>
      <dgm:t>
        <a:bodyPr/>
        <a:lstStyle/>
        <a:p>
          <a:endParaRPr lang="en-PH"/>
        </a:p>
      </dgm:t>
    </dgm:pt>
    <dgm:pt modelId="{4B1B638C-3930-42B6-9DE3-52594DF2E807}" cxnId="{7D3FEC66-3A4C-4429-9E94-0DD3A38ED0D0}" type="sibTrans">
      <dgm:prSet/>
      <dgm:spPr>
        <a:solidFill>
          <a:schemeClr val="accent2">
            <a:lumMod val="50000"/>
          </a:schemeClr>
        </a:solidFill>
      </dgm:spPr>
      <dgm:t>
        <a:bodyPr/>
        <a:lstStyle/>
        <a:p>
          <a:endParaRPr lang="en-PH"/>
        </a:p>
      </dgm:t>
    </dgm:pt>
    <dgm:pt modelId="{967EA904-A1EA-4EB1-BC44-3C69311B983B}">
      <dgm:prSet phldrT="[Text]"/>
      <dgm:spPr/>
      <dgm:t>
        <a:bodyPr/>
        <a:lstStyle/>
        <a:p>
          <a:r>
            <a:rPr lang="en-PH" dirty="0" smtClean="0"/>
            <a:t>Approval  in PENRO</a:t>
          </a:r>
          <a:endParaRPr lang="en-PH" dirty="0"/>
        </a:p>
      </dgm:t>
    </dgm:pt>
    <dgm:pt modelId="{EFBC4C97-0FAF-4455-B721-87AA05FE519B}" cxnId="{B52418F0-9C07-4CDF-86A2-67FA9962EE12}" type="parTrans">
      <dgm:prSet/>
      <dgm:spPr/>
      <dgm:t>
        <a:bodyPr/>
        <a:lstStyle/>
        <a:p>
          <a:endParaRPr lang="en-PH"/>
        </a:p>
      </dgm:t>
    </dgm:pt>
    <dgm:pt modelId="{45330C0A-2544-4138-B5EE-CDC60D7CD542}" cxnId="{B52418F0-9C07-4CDF-86A2-67FA9962EE12}" type="sibTrans">
      <dgm:prSet/>
      <dgm:spPr>
        <a:solidFill>
          <a:schemeClr val="accent2">
            <a:lumMod val="50000"/>
          </a:schemeClr>
        </a:solidFill>
      </dgm:spPr>
      <dgm:t>
        <a:bodyPr/>
        <a:lstStyle/>
        <a:p>
          <a:endParaRPr lang="en-PH"/>
        </a:p>
      </dgm:t>
    </dgm:pt>
    <dgm:pt modelId="{800B0452-7F9E-4401-BB10-19AAADFE1A82}">
      <dgm:prSet phldrT="[Text]"/>
      <dgm:spPr/>
      <dgm:t>
        <a:bodyPr/>
        <a:lstStyle/>
        <a:p>
          <a:r>
            <a:rPr lang="en-PH" dirty="0" smtClean="0"/>
            <a:t>Registration in Registry of Deeds</a:t>
          </a:r>
          <a:endParaRPr lang="en-PH" dirty="0"/>
        </a:p>
      </dgm:t>
    </dgm:pt>
    <dgm:pt modelId="{3B255119-64FA-4A12-90F8-6D559BD603D7}" cxnId="{78B7A96F-90D9-4BCA-BA99-182E1A4FDF8E}" type="parTrans">
      <dgm:prSet/>
      <dgm:spPr/>
      <dgm:t>
        <a:bodyPr/>
        <a:lstStyle/>
        <a:p>
          <a:endParaRPr lang="en-PH"/>
        </a:p>
      </dgm:t>
    </dgm:pt>
    <dgm:pt modelId="{AF0FF019-E9C9-4CEF-8EE0-0CF85EA9E7FE}" cxnId="{78B7A96F-90D9-4BCA-BA99-182E1A4FDF8E}" type="sibTrans">
      <dgm:prSet/>
      <dgm:spPr/>
      <dgm:t>
        <a:bodyPr/>
        <a:lstStyle/>
        <a:p>
          <a:endParaRPr lang="en-PH"/>
        </a:p>
      </dgm:t>
    </dgm:pt>
    <dgm:pt modelId="{1D4F3C6C-1005-4BFE-AF82-C96353386800}" type="pres">
      <dgm:prSet presAssocID="{9460FC22-0116-4E1A-9852-D2AEAD1BD6F2}" presName="Name0" presStyleCnt="0">
        <dgm:presLayoutVars>
          <dgm:dir/>
          <dgm:resizeHandles val="exact"/>
        </dgm:presLayoutVars>
      </dgm:prSet>
      <dgm:spPr/>
      <dgm:t>
        <a:bodyPr/>
        <a:lstStyle/>
        <a:p>
          <a:endParaRPr lang="en-US"/>
        </a:p>
      </dgm:t>
    </dgm:pt>
    <dgm:pt modelId="{AE878A20-9AA7-4633-B40C-0D5F7D5E00D7}" type="pres">
      <dgm:prSet presAssocID="{DB76B96E-CED0-4DD8-B1F1-EA3AEB5E60AC}" presName="node" presStyleLbl="node1" presStyleIdx="0" presStyleCnt="4">
        <dgm:presLayoutVars>
          <dgm:bulletEnabled val="1"/>
        </dgm:presLayoutVars>
      </dgm:prSet>
      <dgm:spPr/>
      <dgm:t>
        <a:bodyPr/>
        <a:lstStyle/>
        <a:p>
          <a:endParaRPr lang="en-US"/>
        </a:p>
      </dgm:t>
    </dgm:pt>
    <dgm:pt modelId="{808FA85E-AC45-470D-A634-A78F89A21897}" type="pres">
      <dgm:prSet presAssocID="{F0531FD3-8813-42F9-9D00-A5E8A5EDE732}" presName="sibTrans" presStyleLbl="sibTrans2D1" presStyleIdx="0" presStyleCnt="3"/>
      <dgm:spPr/>
      <dgm:t>
        <a:bodyPr/>
        <a:lstStyle/>
        <a:p>
          <a:endParaRPr lang="en-US"/>
        </a:p>
      </dgm:t>
    </dgm:pt>
    <dgm:pt modelId="{579DF5E3-4600-484C-BC6D-ABB023522DF0}" type="pres">
      <dgm:prSet presAssocID="{F0531FD3-8813-42F9-9D00-A5E8A5EDE732}" presName="connectorText" presStyleLbl="sibTrans2D1" presStyleIdx="0" presStyleCnt="3"/>
      <dgm:spPr/>
      <dgm:t>
        <a:bodyPr/>
        <a:lstStyle/>
        <a:p>
          <a:endParaRPr lang="en-US"/>
        </a:p>
      </dgm:t>
    </dgm:pt>
    <dgm:pt modelId="{6C3E91DE-327C-404F-B71A-1A76868DD59F}" type="pres">
      <dgm:prSet presAssocID="{F12B0057-7C43-476E-A28A-114BA423E03C}" presName="node" presStyleLbl="node1" presStyleIdx="1" presStyleCnt="4">
        <dgm:presLayoutVars>
          <dgm:bulletEnabled val="1"/>
        </dgm:presLayoutVars>
      </dgm:prSet>
      <dgm:spPr/>
      <dgm:t>
        <a:bodyPr/>
        <a:lstStyle/>
        <a:p>
          <a:endParaRPr lang="en-PH"/>
        </a:p>
      </dgm:t>
    </dgm:pt>
    <dgm:pt modelId="{3F3B2D02-756A-456B-B033-21873B0A886C}" type="pres">
      <dgm:prSet presAssocID="{4B1B638C-3930-42B6-9DE3-52594DF2E807}" presName="sibTrans" presStyleLbl="sibTrans2D1" presStyleIdx="1" presStyleCnt="3"/>
      <dgm:spPr/>
      <dgm:t>
        <a:bodyPr/>
        <a:lstStyle/>
        <a:p>
          <a:endParaRPr lang="en-US"/>
        </a:p>
      </dgm:t>
    </dgm:pt>
    <dgm:pt modelId="{89D80E9B-3D06-4062-A27F-6799D5EAF880}" type="pres">
      <dgm:prSet presAssocID="{4B1B638C-3930-42B6-9DE3-52594DF2E807}" presName="connectorText" presStyleLbl="sibTrans2D1" presStyleIdx="1" presStyleCnt="3"/>
      <dgm:spPr/>
      <dgm:t>
        <a:bodyPr/>
        <a:lstStyle/>
        <a:p>
          <a:endParaRPr lang="en-US"/>
        </a:p>
      </dgm:t>
    </dgm:pt>
    <dgm:pt modelId="{F1F73855-D12A-4F18-A9F7-40CFDD700720}" type="pres">
      <dgm:prSet presAssocID="{967EA904-A1EA-4EB1-BC44-3C69311B983B}" presName="node" presStyleLbl="node1" presStyleIdx="2" presStyleCnt="4">
        <dgm:presLayoutVars>
          <dgm:bulletEnabled val="1"/>
        </dgm:presLayoutVars>
      </dgm:prSet>
      <dgm:spPr/>
      <dgm:t>
        <a:bodyPr/>
        <a:lstStyle/>
        <a:p>
          <a:endParaRPr lang="en-US"/>
        </a:p>
      </dgm:t>
    </dgm:pt>
    <dgm:pt modelId="{8829AAD1-41F8-45CD-8CD7-7F49F78FAB19}" type="pres">
      <dgm:prSet presAssocID="{45330C0A-2544-4138-B5EE-CDC60D7CD542}" presName="sibTrans" presStyleLbl="sibTrans2D1" presStyleIdx="2" presStyleCnt="3"/>
      <dgm:spPr/>
      <dgm:t>
        <a:bodyPr/>
        <a:lstStyle/>
        <a:p>
          <a:endParaRPr lang="en-US"/>
        </a:p>
      </dgm:t>
    </dgm:pt>
    <dgm:pt modelId="{49FC6236-BAA1-4559-91CC-8D5EFBE95BB2}" type="pres">
      <dgm:prSet presAssocID="{45330C0A-2544-4138-B5EE-CDC60D7CD542}" presName="connectorText" presStyleLbl="sibTrans2D1" presStyleIdx="2" presStyleCnt="3"/>
      <dgm:spPr/>
      <dgm:t>
        <a:bodyPr/>
        <a:lstStyle/>
        <a:p>
          <a:endParaRPr lang="en-US"/>
        </a:p>
      </dgm:t>
    </dgm:pt>
    <dgm:pt modelId="{AF134477-6262-4D22-876B-FA2B2B7496B6}" type="pres">
      <dgm:prSet presAssocID="{800B0452-7F9E-4401-BB10-19AAADFE1A82}" presName="node" presStyleLbl="node1" presStyleIdx="3" presStyleCnt="4">
        <dgm:presLayoutVars>
          <dgm:bulletEnabled val="1"/>
        </dgm:presLayoutVars>
      </dgm:prSet>
      <dgm:spPr/>
      <dgm:t>
        <a:bodyPr/>
        <a:lstStyle/>
        <a:p>
          <a:endParaRPr lang="en-PH"/>
        </a:p>
      </dgm:t>
    </dgm:pt>
  </dgm:ptLst>
  <dgm:cxnLst>
    <dgm:cxn modelId="{4597CA67-0822-4DAC-AED3-10BE807426F8}" type="presOf" srcId="{F0531FD3-8813-42F9-9D00-A5E8A5EDE732}" destId="{579DF5E3-4600-484C-BC6D-ABB023522DF0}" srcOrd="1" destOrd="0" presId="urn:microsoft.com/office/officeart/2005/8/layout/process1"/>
    <dgm:cxn modelId="{F3503B1C-6C5C-4A45-9CDD-E0D2C5BC6533}" type="presOf" srcId="{800B0452-7F9E-4401-BB10-19AAADFE1A82}" destId="{AF134477-6262-4D22-876B-FA2B2B7496B6}" srcOrd="0" destOrd="0" presId="urn:microsoft.com/office/officeart/2005/8/layout/process1"/>
    <dgm:cxn modelId="{AC1EB84D-6B7D-4D18-B928-A0B71B769B70}" type="presOf" srcId="{F12B0057-7C43-476E-A28A-114BA423E03C}" destId="{6C3E91DE-327C-404F-B71A-1A76868DD59F}" srcOrd="0" destOrd="0" presId="urn:microsoft.com/office/officeart/2005/8/layout/process1"/>
    <dgm:cxn modelId="{78B7A96F-90D9-4BCA-BA99-182E1A4FDF8E}" srcId="{9460FC22-0116-4E1A-9852-D2AEAD1BD6F2}" destId="{800B0452-7F9E-4401-BB10-19AAADFE1A82}" srcOrd="3" destOrd="0" parTransId="{3B255119-64FA-4A12-90F8-6D559BD603D7}" sibTransId="{AF0FF019-E9C9-4CEF-8EE0-0CF85EA9E7FE}"/>
    <dgm:cxn modelId="{62F74B06-F5B3-44D9-A84B-9E7096994711}" type="presOf" srcId="{967EA904-A1EA-4EB1-BC44-3C69311B983B}" destId="{F1F73855-D12A-4F18-A9F7-40CFDD700720}" srcOrd="0" destOrd="0" presId="urn:microsoft.com/office/officeart/2005/8/layout/process1"/>
    <dgm:cxn modelId="{B52418F0-9C07-4CDF-86A2-67FA9962EE12}" srcId="{9460FC22-0116-4E1A-9852-D2AEAD1BD6F2}" destId="{967EA904-A1EA-4EB1-BC44-3C69311B983B}" srcOrd="2" destOrd="0" parTransId="{EFBC4C97-0FAF-4455-B721-87AA05FE519B}" sibTransId="{45330C0A-2544-4138-B5EE-CDC60D7CD542}"/>
    <dgm:cxn modelId="{889289E4-2F8E-4E8A-BFDF-BDF14D04A2E7}" type="presOf" srcId="{4B1B638C-3930-42B6-9DE3-52594DF2E807}" destId="{89D80E9B-3D06-4062-A27F-6799D5EAF880}" srcOrd="1" destOrd="0" presId="urn:microsoft.com/office/officeart/2005/8/layout/process1"/>
    <dgm:cxn modelId="{23AB2B7D-26C3-4A90-B12F-CC522500469D}" type="presOf" srcId="{45330C0A-2544-4138-B5EE-CDC60D7CD542}" destId="{8829AAD1-41F8-45CD-8CD7-7F49F78FAB19}" srcOrd="0" destOrd="0" presId="urn:microsoft.com/office/officeart/2005/8/layout/process1"/>
    <dgm:cxn modelId="{8F0FDF69-769C-4539-8EBB-6B929B88E286}" srcId="{9460FC22-0116-4E1A-9852-D2AEAD1BD6F2}" destId="{DB76B96E-CED0-4DD8-B1F1-EA3AEB5E60AC}" srcOrd="0" destOrd="0" parTransId="{5AECDC90-9EB9-4D2D-92FF-91772F9F1D69}" sibTransId="{F0531FD3-8813-42F9-9D00-A5E8A5EDE732}"/>
    <dgm:cxn modelId="{7D3FEC66-3A4C-4429-9E94-0DD3A38ED0D0}" srcId="{9460FC22-0116-4E1A-9852-D2AEAD1BD6F2}" destId="{F12B0057-7C43-476E-A28A-114BA423E03C}" srcOrd="1" destOrd="0" parTransId="{36F5B6E1-D4DE-4F54-AADD-348635CE5F9D}" sibTransId="{4B1B638C-3930-42B6-9DE3-52594DF2E807}"/>
    <dgm:cxn modelId="{9132FF73-ACA8-4ED9-98BE-C6BA84F4DFD0}" type="presOf" srcId="{4B1B638C-3930-42B6-9DE3-52594DF2E807}" destId="{3F3B2D02-756A-456B-B033-21873B0A886C}" srcOrd="0" destOrd="0" presId="urn:microsoft.com/office/officeart/2005/8/layout/process1"/>
    <dgm:cxn modelId="{2C66181F-31F9-47C7-8B15-7BA9D4E9CE35}" type="presOf" srcId="{DB76B96E-CED0-4DD8-B1F1-EA3AEB5E60AC}" destId="{AE878A20-9AA7-4633-B40C-0D5F7D5E00D7}" srcOrd="0" destOrd="0" presId="urn:microsoft.com/office/officeart/2005/8/layout/process1"/>
    <dgm:cxn modelId="{A5B8C9E1-006C-44DC-8E1B-F5A79C8A1A7D}" type="presOf" srcId="{9460FC22-0116-4E1A-9852-D2AEAD1BD6F2}" destId="{1D4F3C6C-1005-4BFE-AF82-C96353386800}" srcOrd="0" destOrd="0" presId="urn:microsoft.com/office/officeart/2005/8/layout/process1"/>
    <dgm:cxn modelId="{C8835D6C-2168-46D9-ADC0-4659D6DDB223}" type="presOf" srcId="{45330C0A-2544-4138-B5EE-CDC60D7CD542}" destId="{49FC6236-BAA1-4559-91CC-8D5EFBE95BB2}" srcOrd="1" destOrd="0" presId="urn:microsoft.com/office/officeart/2005/8/layout/process1"/>
    <dgm:cxn modelId="{AA40AAA6-53AE-47DC-BF63-AAD26EE018EC}" type="presOf" srcId="{F0531FD3-8813-42F9-9D00-A5E8A5EDE732}" destId="{808FA85E-AC45-470D-A634-A78F89A21897}" srcOrd="0" destOrd="0" presId="urn:microsoft.com/office/officeart/2005/8/layout/process1"/>
    <dgm:cxn modelId="{5EE0EE65-5339-4D85-97D2-57B00FA0B79E}" type="presParOf" srcId="{1D4F3C6C-1005-4BFE-AF82-C96353386800}" destId="{AE878A20-9AA7-4633-B40C-0D5F7D5E00D7}" srcOrd="0" destOrd="0" presId="urn:microsoft.com/office/officeart/2005/8/layout/process1"/>
    <dgm:cxn modelId="{0955A538-A995-4BC3-80DD-7396279C2A93}" type="presParOf" srcId="{1D4F3C6C-1005-4BFE-AF82-C96353386800}" destId="{808FA85E-AC45-470D-A634-A78F89A21897}" srcOrd="1" destOrd="0" presId="urn:microsoft.com/office/officeart/2005/8/layout/process1"/>
    <dgm:cxn modelId="{D2D61923-993E-4812-A00E-D668C796FBF8}" type="presParOf" srcId="{808FA85E-AC45-470D-A634-A78F89A21897}" destId="{579DF5E3-4600-484C-BC6D-ABB023522DF0}" srcOrd="0" destOrd="0" presId="urn:microsoft.com/office/officeart/2005/8/layout/process1"/>
    <dgm:cxn modelId="{FA637965-725D-4159-991A-187ACFC28088}" type="presParOf" srcId="{1D4F3C6C-1005-4BFE-AF82-C96353386800}" destId="{6C3E91DE-327C-404F-B71A-1A76868DD59F}" srcOrd="2" destOrd="0" presId="urn:microsoft.com/office/officeart/2005/8/layout/process1"/>
    <dgm:cxn modelId="{6B460724-0DC4-4F56-8FF5-B7EC206959E8}" type="presParOf" srcId="{1D4F3C6C-1005-4BFE-AF82-C96353386800}" destId="{3F3B2D02-756A-456B-B033-21873B0A886C}" srcOrd="3" destOrd="0" presId="urn:microsoft.com/office/officeart/2005/8/layout/process1"/>
    <dgm:cxn modelId="{249B1F40-92DD-4ACC-BDE3-FDF01CD01F0E}" type="presParOf" srcId="{3F3B2D02-756A-456B-B033-21873B0A886C}" destId="{89D80E9B-3D06-4062-A27F-6799D5EAF880}" srcOrd="0" destOrd="0" presId="urn:microsoft.com/office/officeart/2005/8/layout/process1"/>
    <dgm:cxn modelId="{89700A9C-C554-4A2A-BE95-6546AAF28429}" type="presParOf" srcId="{1D4F3C6C-1005-4BFE-AF82-C96353386800}" destId="{F1F73855-D12A-4F18-A9F7-40CFDD700720}" srcOrd="4" destOrd="0" presId="urn:microsoft.com/office/officeart/2005/8/layout/process1"/>
    <dgm:cxn modelId="{2AC186A2-74A6-4263-9A4C-3D4FADDBE83A}" type="presParOf" srcId="{1D4F3C6C-1005-4BFE-AF82-C96353386800}" destId="{8829AAD1-41F8-45CD-8CD7-7F49F78FAB19}" srcOrd="5" destOrd="0" presId="urn:microsoft.com/office/officeart/2005/8/layout/process1"/>
    <dgm:cxn modelId="{75CAEBDB-42E7-4C45-9579-C697E32DD6CA}" type="presParOf" srcId="{8829AAD1-41F8-45CD-8CD7-7F49F78FAB19}" destId="{49FC6236-BAA1-4559-91CC-8D5EFBE95BB2}" srcOrd="0" destOrd="0" presId="urn:microsoft.com/office/officeart/2005/8/layout/process1"/>
    <dgm:cxn modelId="{6D46E084-F78C-4B5A-A2D7-0089FB048912}" type="presParOf" srcId="{1D4F3C6C-1005-4BFE-AF82-C96353386800}" destId="{AF134477-6262-4D22-876B-FA2B2B7496B6}" srcOrd="6"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BFFE35B-9832-4CA9-B03D-CF27C150D0EB}"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PH"/>
        </a:p>
      </dgm:t>
    </dgm:pt>
    <dgm:pt modelId="{A5635370-C70F-4670-8B4A-E79B45074888}">
      <dgm:prSet phldrT="[Text]"/>
      <dgm:spPr/>
      <dgm:t>
        <a:bodyPr/>
        <a:lstStyle/>
        <a:p>
          <a:r>
            <a:rPr lang="en-PH" dirty="0" smtClean="0"/>
            <a:t>Application</a:t>
          </a:r>
          <a:endParaRPr lang="en-PH" dirty="0"/>
        </a:p>
      </dgm:t>
    </dgm:pt>
    <dgm:pt modelId="{B72EEE05-7BA4-4EDF-815E-1DE53151FE7E}" cxnId="{9D430694-02BD-427A-B621-AF2BC7E1A44D}" type="parTrans">
      <dgm:prSet/>
      <dgm:spPr/>
      <dgm:t>
        <a:bodyPr/>
        <a:lstStyle/>
        <a:p>
          <a:endParaRPr lang="en-PH"/>
        </a:p>
      </dgm:t>
    </dgm:pt>
    <dgm:pt modelId="{59B59554-8B75-404A-B27A-2FD06E7122CA}" cxnId="{9D430694-02BD-427A-B621-AF2BC7E1A44D}" type="sibTrans">
      <dgm:prSet/>
      <dgm:spPr/>
      <dgm:t>
        <a:bodyPr/>
        <a:lstStyle/>
        <a:p>
          <a:endParaRPr lang="en-PH"/>
        </a:p>
      </dgm:t>
    </dgm:pt>
    <dgm:pt modelId="{F29A69A3-C2B0-4A10-8CBC-27B455D6E591}">
      <dgm:prSet phldrT="[Text]"/>
      <dgm:spPr/>
      <dgm:t>
        <a:bodyPr/>
        <a:lstStyle/>
        <a:p>
          <a:pPr algn="l"/>
          <a:r>
            <a:rPr lang="en-PH" dirty="0" smtClean="0"/>
            <a:t>Copy of DENR approved Plan</a:t>
          </a:r>
          <a:endParaRPr lang="en-PH" dirty="0"/>
        </a:p>
      </dgm:t>
    </dgm:pt>
    <dgm:pt modelId="{BD53439A-283A-419F-9424-E6CBBAF61303}" cxnId="{9A21B0B3-8BA8-4AB2-8E51-F92AE6501E39}" type="parTrans">
      <dgm:prSet/>
      <dgm:spPr/>
      <dgm:t>
        <a:bodyPr/>
        <a:lstStyle/>
        <a:p>
          <a:endParaRPr lang="en-PH"/>
        </a:p>
      </dgm:t>
    </dgm:pt>
    <dgm:pt modelId="{0C0F60B4-1F2C-4EFD-B8B8-09B75D23551B}" cxnId="{9A21B0B3-8BA8-4AB2-8E51-F92AE6501E39}" type="sibTrans">
      <dgm:prSet/>
      <dgm:spPr/>
      <dgm:t>
        <a:bodyPr/>
        <a:lstStyle/>
        <a:p>
          <a:endParaRPr lang="en-PH"/>
        </a:p>
      </dgm:t>
    </dgm:pt>
    <dgm:pt modelId="{850FEC9F-7E47-4324-90F7-D5602913ED34}">
      <dgm:prSet phldrT="[Text]"/>
      <dgm:spPr/>
      <dgm:t>
        <a:bodyPr/>
        <a:lstStyle/>
        <a:p>
          <a:pPr algn="l"/>
          <a:r>
            <a:rPr lang="en-PH" dirty="0" smtClean="0"/>
            <a:t>Copy of technical description</a:t>
          </a:r>
        </a:p>
      </dgm:t>
    </dgm:pt>
    <dgm:pt modelId="{9107EFEC-64AF-48D9-A6BE-85B0CA904F96}" cxnId="{A9680349-0268-4032-B95D-9524596AE162}" type="parTrans">
      <dgm:prSet/>
      <dgm:spPr/>
      <dgm:t>
        <a:bodyPr/>
        <a:lstStyle/>
        <a:p>
          <a:endParaRPr lang="en-PH"/>
        </a:p>
      </dgm:t>
    </dgm:pt>
    <dgm:pt modelId="{872C93CD-1413-46AA-A038-F0CB26532FF6}" cxnId="{A9680349-0268-4032-B95D-9524596AE162}" type="sibTrans">
      <dgm:prSet/>
      <dgm:spPr/>
      <dgm:t>
        <a:bodyPr/>
        <a:lstStyle/>
        <a:p>
          <a:endParaRPr lang="en-PH"/>
        </a:p>
      </dgm:t>
    </dgm:pt>
    <dgm:pt modelId="{E891CA6C-B9A2-4683-B31B-A7FFD429C7A2}">
      <dgm:prSet phldrT="[Text]"/>
      <dgm:spPr/>
      <dgm:t>
        <a:bodyPr/>
        <a:lstStyle/>
        <a:p>
          <a:r>
            <a:rPr lang="en-PH" dirty="0" smtClean="0"/>
            <a:t>Processing at the CENRO</a:t>
          </a:r>
          <a:endParaRPr lang="en-PH" dirty="0"/>
        </a:p>
      </dgm:t>
    </dgm:pt>
    <dgm:pt modelId="{97FDBAC6-AD70-4F2D-BE4F-D13139663AFE}" cxnId="{84EC1A08-BAF6-412D-B13C-0A1EE31DBF25}" type="parTrans">
      <dgm:prSet/>
      <dgm:spPr/>
      <dgm:t>
        <a:bodyPr/>
        <a:lstStyle/>
        <a:p>
          <a:endParaRPr lang="en-PH"/>
        </a:p>
      </dgm:t>
    </dgm:pt>
    <dgm:pt modelId="{AB202C17-1B9A-466E-A5A2-AD214F827633}" cxnId="{84EC1A08-BAF6-412D-B13C-0A1EE31DBF25}" type="sibTrans">
      <dgm:prSet/>
      <dgm:spPr/>
      <dgm:t>
        <a:bodyPr/>
        <a:lstStyle/>
        <a:p>
          <a:endParaRPr lang="en-PH"/>
        </a:p>
      </dgm:t>
    </dgm:pt>
    <dgm:pt modelId="{CC167ACE-121E-43C5-BCF9-39FE089AB602}">
      <dgm:prSet phldrT="[Text]"/>
      <dgm:spPr/>
      <dgm:t>
        <a:bodyPr/>
        <a:lstStyle/>
        <a:p>
          <a:pPr algn="l"/>
          <a:r>
            <a:rPr lang="en-PH" dirty="0" smtClean="0"/>
            <a:t>Application form with complete attachments</a:t>
          </a:r>
          <a:endParaRPr lang="en-PH" dirty="0"/>
        </a:p>
      </dgm:t>
    </dgm:pt>
    <dgm:pt modelId="{31F498D9-143D-4AD2-865A-500C95BBB265}" cxnId="{1B2715F6-1B83-4464-9327-0871AB975B22}" type="parTrans">
      <dgm:prSet/>
      <dgm:spPr/>
      <dgm:t>
        <a:bodyPr/>
        <a:lstStyle/>
        <a:p>
          <a:endParaRPr lang="en-PH"/>
        </a:p>
      </dgm:t>
    </dgm:pt>
    <dgm:pt modelId="{15849994-CE20-404A-A0AA-789D6B061D9F}" cxnId="{1B2715F6-1B83-4464-9327-0871AB975B22}" type="sibTrans">
      <dgm:prSet/>
      <dgm:spPr/>
      <dgm:t>
        <a:bodyPr/>
        <a:lstStyle/>
        <a:p>
          <a:endParaRPr lang="en-PH"/>
        </a:p>
      </dgm:t>
    </dgm:pt>
    <dgm:pt modelId="{254A90F5-F3B0-4A16-9E92-C15A203CD412}">
      <dgm:prSet phldrT="[Text]"/>
      <dgm:spPr/>
      <dgm:t>
        <a:bodyPr/>
        <a:lstStyle/>
        <a:p>
          <a:pPr algn="ctr"/>
          <a:r>
            <a:rPr lang="en-PH" dirty="0" smtClean="0"/>
            <a:t>A and d certification</a:t>
          </a:r>
          <a:endParaRPr lang="en-PH" dirty="0"/>
        </a:p>
      </dgm:t>
    </dgm:pt>
    <dgm:pt modelId="{A6CF0223-A299-45C7-B567-E71248940703}" cxnId="{4116B764-E905-41C1-A09F-F0B4F077B444}" type="parTrans">
      <dgm:prSet/>
      <dgm:spPr/>
      <dgm:t>
        <a:bodyPr/>
        <a:lstStyle/>
        <a:p>
          <a:endParaRPr lang="en-PH"/>
        </a:p>
      </dgm:t>
    </dgm:pt>
    <dgm:pt modelId="{4CDFB83D-C9A0-44A3-BBDE-67A48429074C}" cxnId="{4116B764-E905-41C1-A09F-F0B4F077B444}" type="sibTrans">
      <dgm:prSet/>
      <dgm:spPr/>
      <dgm:t>
        <a:bodyPr/>
        <a:lstStyle/>
        <a:p>
          <a:endParaRPr lang="en-PH"/>
        </a:p>
      </dgm:t>
    </dgm:pt>
    <dgm:pt modelId="{DB546C18-E59D-438F-A8B1-B572992A87F4}">
      <dgm:prSet/>
      <dgm:spPr/>
      <dgm:t>
        <a:bodyPr/>
        <a:lstStyle/>
        <a:p>
          <a:pPr algn="l"/>
          <a:r>
            <a:rPr lang="en-PH" dirty="0" smtClean="0"/>
            <a:t>Simplified sketch</a:t>
          </a:r>
        </a:p>
      </dgm:t>
    </dgm:pt>
    <dgm:pt modelId="{95C74B30-C1F4-4283-BFA5-D73A7C340B12}" cxnId="{38F96E4E-DB14-4ABE-B601-4A9BB018131E}" type="parTrans">
      <dgm:prSet/>
      <dgm:spPr/>
      <dgm:t>
        <a:bodyPr/>
        <a:lstStyle/>
        <a:p>
          <a:endParaRPr lang="en-PH"/>
        </a:p>
      </dgm:t>
    </dgm:pt>
    <dgm:pt modelId="{6CD34446-223A-4D88-A77A-9B4AAE510686}" cxnId="{38F96E4E-DB14-4ABE-B601-4A9BB018131E}" type="sibTrans">
      <dgm:prSet/>
      <dgm:spPr/>
      <dgm:t>
        <a:bodyPr/>
        <a:lstStyle/>
        <a:p>
          <a:endParaRPr lang="en-PH"/>
        </a:p>
      </dgm:t>
    </dgm:pt>
    <dgm:pt modelId="{1E663F56-C74C-4987-8370-4481EEA905F3}">
      <dgm:prSet/>
      <dgm:spPr/>
      <dgm:t>
        <a:bodyPr/>
        <a:lstStyle/>
        <a:p>
          <a:pPr algn="l"/>
          <a:r>
            <a:rPr lang="en-PH" dirty="0" smtClean="0"/>
            <a:t>Two affidavits of disinterested person</a:t>
          </a:r>
          <a:endParaRPr lang="en-PH" dirty="0"/>
        </a:p>
      </dgm:t>
    </dgm:pt>
    <dgm:pt modelId="{68FA9DF6-9C7E-4731-A330-D4AF859F455B}" cxnId="{83D0E635-3D9A-4241-8781-0D0B6B8E032E}" type="parTrans">
      <dgm:prSet/>
      <dgm:spPr/>
      <dgm:t>
        <a:bodyPr/>
        <a:lstStyle/>
        <a:p>
          <a:endParaRPr lang="en-PH"/>
        </a:p>
      </dgm:t>
    </dgm:pt>
    <dgm:pt modelId="{5777B57A-494E-405A-B50B-559279FB6C88}" cxnId="{83D0E635-3D9A-4241-8781-0D0B6B8E032E}" type="sibTrans">
      <dgm:prSet/>
      <dgm:spPr/>
      <dgm:t>
        <a:bodyPr/>
        <a:lstStyle/>
        <a:p>
          <a:endParaRPr lang="en-PH"/>
        </a:p>
      </dgm:t>
    </dgm:pt>
    <dgm:pt modelId="{6D86C2A2-E8FA-4636-A85E-6AACC31BB21B}">
      <dgm:prSet/>
      <dgm:spPr/>
      <dgm:t>
        <a:bodyPr/>
        <a:lstStyle/>
        <a:p>
          <a:pPr algn="l"/>
          <a:r>
            <a:rPr lang="en-PH" dirty="0" smtClean="0"/>
            <a:t>Certification of no pending land registration proceedings from the  RTC</a:t>
          </a:r>
          <a:endParaRPr lang="en-PH" dirty="0"/>
        </a:p>
      </dgm:t>
    </dgm:pt>
    <dgm:pt modelId="{98816828-81A2-4475-B86B-681A5FE3F4E9}" cxnId="{63EEC598-42F1-4B02-A996-0B6CD550078E}" type="parTrans">
      <dgm:prSet/>
      <dgm:spPr/>
      <dgm:t>
        <a:bodyPr/>
        <a:lstStyle/>
        <a:p>
          <a:endParaRPr lang="en-PH"/>
        </a:p>
      </dgm:t>
    </dgm:pt>
    <dgm:pt modelId="{3D8A5DD7-EA7D-4160-9839-F32A5B091D84}" cxnId="{63EEC598-42F1-4B02-A996-0B6CD550078E}" type="sibTrans">
      <dgm:prSet/>
      <dgm:spPr/>
      <dgm:t>
        <a:bodyPr/>
        <a:lstStyle/>
        <a:p>
          <a:endParaRPr lang="en-PH"/>
        </a:p>
      </dgm:t>
    </dgm:pt>
    <dgm:pt modelId="{F84E77DF-237A-41ED-B449-F28DA69FA611}">
      <dgm:prSet/>
      <dgm:spPr/>
      <dgm:t>
        <a:bodyPr/>
        <a:lstStyle/>
        <a:p>
          <a:pPr algn="l"/>
          <a:r>
            <a:rPr lang="en-PH" dirty="0" smtClean="0"/>
            <a:t>Certification fro LGU that land is not needed for public use/purpose</a:t>
          </a:r>
          <a:endParaRPr lang="en-PH" dirty="0"/>
        </a:p>
      </dgm:t>
    </dgm:pt>
    <dgm:pt modelId="{60E14D02-2939-4B3D-9706-59A4E0FAB068}" cxnId="{193C94D7-326E-43ED-B099-39F84784746A}" type="parTrans">
      <dgm:prSet/>
      <dgm:spPr/>
      <dgm:t>
        <a:bodyPr/>
        <a:lstStyle/>
        <a:p>
          <a:endParaRPr lang="en-PH"/>
        </a:p>
      </dgm:t>
    </dgm:pt>
    <dgm:pt modelId="{4C971628-2B67-4D19-A075-FE72B4FB18EA}" cxnId="{193C94D7-326E-43ED-B099-39F84784746A}" type="sibTrans">
      <dgm:prSet/>
      <dgm:spPr/>
      <dgm:t>
        <a:bodyPr/>
        <a:lstStyle/>
        <a:p>
          <a:endParaRPr lang="en-PH"/>
        </a:p>
      </dgm:t>
    </dgm:pt>
    <dgm:pt modelId="{125B4E4E-E55A-4ECC-929A-FF25D57BF054}">
      <dgm:prSet/>
      <dgm:spPr/>
      <dgm:t>
        <a:bodyPr/>
        <a:lstStyle/>
        <a:p>
          <a:pPr algn="l"/>
          <a:r>
            <a:rPr lang="en-PH" dirty="0" smtClean="0"/>
            <a:t>Zoning ordinance/zoning certification from LGU</a:t>
          </a:r>
          <a:endParaRPr lang="en-PH" dirty="0"/>
        </a:p>
      </dgm:t>
    </dgm:pt>
    <dgm:pt modelId="{16DC32ED-0EFF-401F-A1D8-EBF5181EB675}" cxnId="{CC73462E-F3A7-4E82-BAB5-15E0778B8AF0}" type="parTrans">
      <dgm:prSet/>
      <dgm:spPr/>
      <dgm:t>
        <a:bodyPr/>
        <a:lstStyle/>
        <a:p>
          <a:endParaRPr lang="en-PH"/>
        </a:p>
      </dgm:t>
    </dgm:pt>
    <dgm:pt modelId="{E8AA4107-1F76-4BAA-8672-03DCFC24DDF2}" cxnId="{CC73462E-F3A7-4E82-BAB5-15E0778B8AF0}" type="sibTrans">
      <dgm:prSet/>
      <dgm:spPr/>
      <dgm:t>
        <a:bodyPr/>
        <a:lstStyle/>
        <a:p>
          <a:endParaRPr lang="en-PH"/>
        </a:p>
      </dgm:t>
    </dgm:pt>
    <dgm:pt modelId="{183E50C8-DAF7-4C93-A318-6914E7E6B822}">
      <dgm:prSet/>
      <dgm:spPr/>
      <dgm:t>
        <a:bodyPr/>
        <a:lstStyle/>
        <a:p>
          <a:pPr algn="l"/>
          <a:r>
            <a:rPr lang="en-PH" dirty="0" smtClean="0"/>
            <a:t> Posting and Certificate of posting</a:t>
          </a:r>
          <a:endParaRPr lang="en-PH" dirty="0"/>
        </a:p>
      </dgm:t>
    </dgm:pt>
    <dgm:pt modelId="{ED8FAAE3-B3CE-4DB8-A127-F9220DD26D7D}" cxnId="{94AE4CC8-78FF-4EFD-A606-ADA08CDC4153}" type="parTrans">
      <dgm:prSet/>
      <dgm:spPr/>
      <dgm:t>
        <a:bodyPr/>
        <a:lstStyle/>
        <a:p>
          <a:endParaRPr lang="en-PH"/>
        </a:p>
      </dgm:t>
    </dgm:pt>
    <dgm:pt modelId="{967BF868-D66D-4E84-BBBA-A05E424A6093}" cxnId="{94AE4CC8-78FF-4EFD-A606-ADA08CDC4153}" type="sibTrans">
      <dgm:prSet/>
      <dgm:spPr/>
      <dgm:t>
        <a:bodyPr/>
        <a:lstStyle/>
        <a:p>
          <a:endParaRPr lang="en-PH"/>
        </a:p>
      </dgm:t>
    </dgm:pt>
    <dgm:pt modelId="{60E4582B-3E24-4341-A374-725D6E79EE34}">
      <dgm:prSet/>
      <dgm:spPr/>
      <dgm:t>
        <a:bodyPr/>
        <a:lstStyle/>
        <a:p>
          <a:r>
            <a:rPr lang="en-PH" dirty="0" smtClean="0"/>
            <a:t>Investigation/ocular inspection and report</a:t>
          </a:r>
          <a:endParaRPr lang="en-PH" dirty="0"/>
        </a:p>
      </dgm:t>
    </dgm:pt>
    <dgm:pt modelId="{F47F6923-5286-49E6-8B56-B5D2B952DCF8}" cxnId="{43B252E9-54D4-4090-A63D-94FAB7DBBB80}" type="parTrans">
      <dgm:prSet/>
      <dgm:spPr/>
      <dgm:t>
        <a:bodyPr/>
        <a:lstStyle/>
        <a:p>
          <a:endParaRPr lang="en-PH"/>
        </a:p>
      </dgm:t>
    </dgm:pt>
    <dgm:pt modelId="{54BE976F-F932-40FA-9CFA-37573337B9D6}" cxnId="{43B252E9-54D4-4090-A63D-94FAB7DBBB80}" type="sibTrans">
      <dgm:prSet/>
      <dgm:spPr/>
      <dgm:t>
        <a:bodyPr/>
        <a:lstStyle/>
        <a:p>
          <a:endParaRPr lang="en-PH"/>
        </a:p>
      </dgm:t>
    </dgm:pt>
    <dgm:pt modelId="{B517BA39-742D-408D-957C-8A768D1AB1B6}">
      <dgm:prSet/>
      <dgm:spPr/>
      <dgm:t>
        <a:bodyPr/>
        <a:lstStyle/>
        <a:p>
          <a:r>
            <a:rPr lang="en-PH" dirty="0" smtClean="0"/>
            <a:t>Order if Issuance of patent</a:t>
          </a:r>
          <a:endParaRPr lang="en-PH" dirty="0"/>
        </a:p>
      </dgm:t>
    </dgm:pt>
    <dgm:pt modelId="{291954CE-2CB1-40ED-9914-8C216C565B94}" cxnId="{05E6BC51-2FF3-4A94-ACE6-C90BD511B312}" type="parTrans">
      <dgm:prSet/>
      <dgm:spPr/>
      <dgm:t>
        <a:bodyPr/>
        <a:lstStyle/>
        <a:p>
          <a:endParaRPr lang="en-PH"/>
        </a:p>
      </dgm:t>
    </dgm:pt>
    <dgm:pt modelId="{EDDF171F-65BA-4BA8-B931-FE9ED7B38D1C}" cxnId="{05E6BC51-2FF3-4A94-ACE6-C90BD511B312}" type="sibTrans">
      <dgm:prSet/>
      <dgm:spPr/>
      <dgm:t>
        <a:bodyPr/>
        <a:lstStyle/>
        <a:p>
          <a:endParaRPr lang="en-PH"/>
        </a:p>
      </dgm:t>
    </dgm:pt>
    <dgm:pt modelId="{8D00B3C5-E7D4-4120-8291-50935D41909C}">
      <dgm:prSet/>
      <dgm:spPr/>
      <dgm:t>
        <a:bodyPr/>
        <a:lstStyle/>
        <a:p>
          <a:r>
            <a:rPr lang="en-PH" dirty="0" smtClean="0"/>
            <a:t>Transmittal to PENRO</a:t>
          </a:r>
          <a:endParaRPr lang="en-PH" dirty="0"/>
        </a:p>
      </dgm:t>
    </dgm:pt>
    <dgm:pt modelId="{234AB374-F01A-404B-BB13-51C30FB78F2C}" cxnId="{5DE127BC-CAE6-4B1F-A1E8-FC29AC7D5D65}" type="parTrans">
      <dgm:prSet/>
      <dgm:spPr/>
      <dgm:t>
        <a:bodyPr/>
        <a:lstStyle/>
        <a:p>
          <a:endParaRPr lang="en-PH"/>
        </a:p>
      </dgm:t>
    </dgm:pt>
    <dgm:pt modelId="{47943134-F332-4E35-B679-AC358EEC26C8}" cxnId="{5DE127BC-CAE6-4B1F-A1E8-FC29AC7D5D65}" type="sibTrans">
      <dgm:prSet/>
      <dgm:spPr/>
      <dgm:t>
        <a:bodyPr/>
        <a:lstStyle/>
        <a:p>
          <a:endParaRPr lang="en-PH"/>
        </a:p>
      </dgm:t>
    </dgm:pt>
    <dgm:pt modelId="{4385D6AF-B2B7-41E0-BA99-C47923A2E99B}" type="pres">
      <dgm:prSet presAssocID="{4BFFE35B-9832-4CA9-B03D-CF27C150D0EB}" presName="diagram" presStyleCnt="0">
        <dgm:presLayoutVars>
          <dgm:chPref val="1"/>
          <dgm:dir/>
          <dgm:animOne val="branch"/>
          <dgm:animLvl val="lvl"/>
          <dgm:resizeHandles/>
        </dgm:presLayoutVars>
      </dgm:prSet>
      <dgm:spPr/>
      <dgm:t>
        <a:bodyPr/>
        <a:lstStyle/>
        <a:p>
          <a:endParaRPr lang="en-US"/>
        </a:p>
      </dgm:t>
    </dgm:pt>
    <dgm:pt modelId="{03DA9C0A-FF62-4A64-9F8C-1C2395029782}" type="pres">
      <dgm:prSet presAssocID="{A5635370-C70F-4670-8B4A-E79B45074888}" presName="root" presStyleCnt="0"/>
      <dgm:spPr/>
    </dgm:pt>
    <dgm:pt modelId="{9BD3114C-6A98-4F2B-AD38-C7112AD474EC}" type="pres">
      <dgm:prSet presAssocID="{A5635370-C70F-4670-8B4A-E79B45074888}" presName="rootComposite" presStyleCnt="0"/>
      <dgm:spPr/>
    </dgm:pt>
    <dgm:pt modelId="{FA51AB58-3E3B-4833-B108-B549D47FB714}" type="pres">
      <dgm:prSet presAssocID="{A5635370-C70F-4670-8B4A-E79B45074888}" presName="rootText" presStyleLbl="node1" presStyleIdx="0" presStyleCnt="2" custLinFactX="-80927" custLinFactNeighborX="-100000" custLinFactNeighborY="-170"/>
      <dgm:spPr/>
      <dgm:t>
        <a:bodyPr/>
        <a:lstStyle/>
        <a:p>
          <a:endParaRPr lang="en-US"/>
        </a:p>
      </dgm:t>
    </dgm:pt>
    <dgm:pt modelId="{E911F025-0F10-407F-AFE4-8F757A237607}" type="pres">
      <dgm:prSet presAssocID="{A5635370-C70F-4670-8B4A-E79B45074888}" presName="rootConnector" presStyleLbl="node1" presStyleIdx="0" presStyleCnt="2"/>
      <dgm:spPr/>
      <dgm:t>
        <a:bodyPr/>
        <a:lstStyle/>
        <a:p>
          <a:endParaRPr lang="en-US"/>
        </a:p>
      </dgm:t>
    </dgm:pt>
    <dgm:pt modelId="{0BB1F541-65DC-49AA-B77D-F74AF9C97CF1}" type="pres">
      <dgm:prSet presAssocID="{A5635370-C70F-4670-8B4A-E79B45074888}" presName="childShape" presStyleCnt="0"/>
      <dgm:spPr/>
    </dgm:pt>
    <dgm:pt modelId="{27EBC0BB-1B0B-4E27-9E14-C26BADBA43C6}" type="pres">
      <dgm:prSet presAssocID="{BD53439A-283A-419F-9424-E6CBBAF61303}" presName="Name13" presStyleLbl="parChTrans1D2" presStyleIdx="0" presStyleCnt="13"/>
      <dgm:spPr/>
      <dgm:t>
        <a:bodyPr/>
        <a:lstStyle/>
        <a:p>
          <a:endParaRPr lang="en-US"/>
        </a:p>
      </dgm:t>
    </dgm:pt>
    <dgm:pt modelId="{E531C7F1-D36C-43FD-924F-791347607101}" type="pres">
      <dgm:prSet presAssocID="{F29A69A3-C2B0-4A10-8CBC-27B455D6E591}" presName="childText" presStyleLbl="bgAcc1" presStyleIdx="0" presStyleCnt="13" custLinFactX="-100000" custLinFactNeighborX="-113732" custLinFactNeighborY="6573">
        <dgm:presLayoutVars>
          <dgm:bulletEnabled val="1"/>
        </dgm:presLayoutVars>
      </dgm:prSet>
      <dgm:spPr/>
      <dgm:t>
        <a:bodyPr/>
        <a:lstStyle/>
        <a:p>
          <a:endParaRPr lang="en-US"/>
        </a:p>
      </dgm:t>
    </dgm:pt>
    <dgm:pt modelId="{6291A575-2F5D-4556-A6A2-FEA121125B61}" type="pres">
      <dgm:prSet presAssocID="{9107EFEC-64AF-48D9-A6BE-85B0CA904F96}" presName="Name13" presStyleLbl="parChTrans1D2" presStyleIdx="1" presStyleCnt="13"/>
      <dgm:spPr/>
      <dgm:t>
        <a:bodyPr/>
        <a:lstStyle/>
        <a:p>
          <a:endParaRPr lang="en-US"/>
        </a:p>
      </dgm:t>
    </dgm:pt>
    <dgm:pt modelId="{E4AB7977-452A-46A9-9E08-3F614CC1082D}" type="pres">
      <dgm:prSet presAssocID="{850FEC9F-7E47-4324-90F7-D5602913ED34}" presName="childText" presStyleLbl="bgAcc1" presStyleIdx="1" presStyleCnt="13" custLinFactX="-100000" custLinFactNeighborX="-113732" custLinFactNeighborY="1339">
        <dgm:presLayoutVars>
          <dgm:bulletEnabled val="1"/>
        </dgm:presLayoutVars>
      </dgm:prSet>
      <dgm:spPr/>
      <dgm:t>
        <a:bodyPr/>
        <a:lstStyle/>
        <a:p>
          <a:endParaRPr lang="en-PH"/>
        </a:p>
      </dgm:t>
    </dgm:pt>
    <dgm:pt modelId="{03503512-C5CC-4221-9AD4-85708C76F15B}" type="pres">
      <dgm:prSet presAssocID="{95C74B30-C1F4-4283-BFA5-D73A7C340B12}" presName="Name13" presStyleLbl="parChTrans1D2" presStyleIdx="2" presStyleCnt="13"/>
      <dgm:spPr/>
      <dgm:t>
        <a:bodyPr/>
        <a:lstStyle/>
        <a:p>
          <a:endParaRPr lang="en-US"/>
        </a:p>
      </dgm:t>
    </dgm:pt>
    <dgm:pt modelId="{AAACFE36-B4BE-47DA-ACD1-D66308C9EF6C}" type="pres">
      <dgm:prSet presAssocID="{DB546C18-E59D-438F-A8B1-B572992A87F4}" presName="childText" presStyleLbl="bgAcc1" presStyleIdx="2" presStyleCnt="13" custLinFactX="-100000" custLinFactNeighborX="-113732" custLinFactNeighborY="8082">
        <dgm:presLayoutVars>
          <dgm:bulletEnabled val="1"/>
        </dgm:presLayoutVars>
      </dgm:prSet>
      <dgm:spPr/>
      <dgm:t>
        <a:bodyPr/>
        <a:lstStyle/>
        <a:p>
          <a:endParaRPr lang="en-PH"/>
        </a:p>
      </dgm:t>
    </dgm:pt>
    <dgm:pt modelId="{F757F011-7D72-4AC4-88CC-FA3000682956}" type="pres">
      <dgm:prSet presAssocID="{68FA9DF6-9C7E-4731-A330-D4AF859F455B}" presName="Name13" presStyleLbl="parChTrans1D2" presStyleIdx="3" presStyleCnt="13"/>
      <dgm:spPr/>
      <dgm:t>
        <a:bodyPr/>
        <a:lstStyle/>
        <a:p>
          <a:endParaRPr lang="en-US"/>
        </a:p>
      </dgm:t>
    </dgm:pt>
    <dgm:pt modelId="{97662540-E8CA-49E6-BDDA-E2C54C8137B6}" type="pres">
      <dgm:prSet presAssocID="{1E663F56-C74C-4987-8370-4481EEA905F3}" presName="childText" presStyleLbl="bgAcc1" presStyleIdx="3" presStyleCnt="13" custLinFactX="-100000" custLinFactNeighborX="-113732" custLinFactNeighborY="2848">
        <dgm:presLayoutVars>
          <dgm:bulletEnabled val="1"/>
        </dgm:presLayoutVars>
      </dgm:prSet>
      <dgm:spPr/>
      <dgm:t>
        <a:bodyPr/>
        <a:lstStyle/>
        <a:p>
          <a:endParaRPr lang="en-US"/>
        </a:p>
      </dgm:t>
    </dgm:pt>
    <dgm:pt modelId="{1945B2B1-DA28-4DA0-8D20-36EFF11E4D72}" type="pres">
      <dgm:prSet presAssocID="{98816828-81A2-4475-B86B-681A5FE3F4E9}" presName="Name13" presStyleLbl="parChTrans1D2" presStyleIdx="4" presStyleCnt="13"/>
      <dgm:spPr/>
      <dgm:t>
        <a:bodyPr/>
        <a:lstStyle/>
        <a:p>
          <a:endParaRPr lang="en-US"/>
        </a:p>
      </dgm:t>
    </dgm:pt>
    <dgm:pt modelId="{01F0797E-5AF0-4860-A3A7-FC23C3B3422F}" type="pres">
      <dgm:prSet presAssocID="{6D86C2A2-E8FA-4636-A85E-6AACC31BB21B}" presName="childText" presStyleLbl="bgAcc1" presStyleIdx="4" presStyleCnt="13" custLinFactX="-100000" custLinFactNeighborX="-113732" custLinFactNeighborY="9591">
        <dgm:presLayoutVars>
          <dgm:bulletEnabled val="1"/>
        </dgm:presLayoutVars>
      </dgm:prSet>
      <dgm:spPr/>
      <dgm:t>
        <a:bodyPr/>
        <a:lstStyle/>
        <a:p>
          <a:endParaRPr lang="en-PH"/>
        </a:p>
      </dgm:t>
    </dgm:pt>
    <dgm:pt modelId="{2B69047D-9E9C-448F-9405-79688EC90424}" type="pres">
      <dgm:prSet presAssocID="{E891CA6C-B9A2-4683-B31B-A7FFD429C7A2}" presName="root" presStyleCnt="0"/>
      <dgm:spPr/>
    </dgm:pt>
    <dgm:pt modelId="{CAF0A9C8-6936-49FB-9186-B9E89CB4DF83}" type="pres">
      <dgm:prSet presAssocID="{E891CA6C-B9A2-4683-B31B-A7FFD429C7A2}" presName="rootComposite" presStyleCnt="0"/>
      <dgm:spPr/>
    </dgm:pt>
    <dgm:pt modelId="{1C7FFC03-381C-400C-ABB7-AEF1D949BA90}" type="pres">
      <dgm:prSet presAssocID="{E891CA6C-B9A2-4683-B31B-A7FFD429C7A2}" presName="rootText" presStyleLbl="node1" presStyleIdx="1" presStyleCnt="2" custLinFactX="-62208" custLinFactNeighborX="-100000" custLinFactNeighborY="-170"/>
      <dgm:spPr/>
      <dgm:t>
        <a:bodyPr/>
        <a:lstStyle/>
        <a:p>
          <a:endParaRPr lang="en-US"/>
        </a:p>
      </dgm:t>
    </dgm:pt>
    <dgm:pt modelId="{7094A5C8-0F92-423F-B6E1-2589412C62F5}" type="pres">
      <dgm:prSet presAssocID="{E891CA6C-B9A2-4683-B31B-A7FFD429C7A2}" presName="rootConnector" presStyleLbl="node1" presStyleIdx="1" presStyleCnt="2"/>
      <dgm:spPr/>
      <dgm:t>
        <a:bodyPr/>
        <a:lstStyle/>
        <a:p>
          <a:endParaRPr lang="en-US"/>
        </a:p>
      </dgm:t>
    </dgm:pt>
    <dgm:pt modelId="{7211049D-DBF3-4483-B2E5-0B09419B3589}" type="pres">
      <dgm:prSet presAssocID="{E891CA6C-B9A2-4683-B31B-A7FFD429C7A2}" presName="childShape" presStyleCnt="0"/>
      <dgm:spPr/>
    </dgm:pt>
    <dgm:pt modelId="{C56020C6-9C49-4EE4-A380-69DE2F338218}" type="pres">
      <dgm:prSet presAssocID="{31F498D9-143D-4AD2-865A-500C95BBB265}" presName="Name13" presStyleLbl="parChTrans1D2" presStyleIdx="5" presStyleCnt="13"/>
      <dgm:spPr/>
      <dgm:t>
        <a:bodyPr/>
        <a:lstStyle/>
        <a:p>
          <a:endParaRPr lang="en-US"/>
        </a:p>
      </dgm:t>
    </dgm:pt>
    <dgm:pt modelId="{74934F8A-8CA6-431F-841A-841B313422E3}" type="pres">
      <dgm:prSet presAssocID="{CC167ACE-121E-43C5-BCF9-39FE089AB602}" presName="childText" presStyleLbl="bgAcc1" presStyleIdx="5" presStyleCnt="13" custLinFactX="-93023" custLinFactNeighborX="-100000" custLinFactNeighborY="-15487">
        <dgm:presLayoutVars>
          <dgm:bulletEnabled val="1"/>
        </dgm:presLayoutVars>
      </dgm:prSet>
      <dgm:spPr/>
      <dgm:t>
        <a:bodyPr/>
        <a:lstStyle/>
        <a:p>
          <a:endParaRPr lang="en-US"/>
        </a:p>
      </dgm:t>
    </dgm:pt>
    <dgm:pt modelId="{B1FB19C4-4F13-4268-9F24-C64727FD3613}" type="pres">
      <dgm:prSet presAssocID="{A6CF0223-A299-45C7-B567-E71248940703}" presName="Name13" presStyleLbl="parChTrans1D2" presStyleIdx="6" presStyleCnt="13"/>
      <dgm:spPr/>
      <dgm:t>
        <a:bodyPr/>
        <a:lstStyle/>
        <a:p>
          <a:endParaRPr lang="en-US"/>
        </a:p>
      </dgm:t>
    </dgm:pt>
    <dgm:pt modelId="{3F550C46-3CB7-4E0D-8AFB-4E6DACD9F86C}" type="pres">
      <dgm:prSet presAssocID="{254A90F5-F3B0-4A16-9E92-C15A203CD412}" presName="childText" presStyleLbl="bgAcc1" presStyleIdx="6" presStyleCnt="13" custLinFactX="-90333" custLinFactNeighborX="-100000" custLinFactNeighborY="-30527">
        <dgm:presLayoutVars>
          <dgm:bulletEnabled val="1"/>
        </dgm:presLayoutVars>
      </dgm:prSet>
      <dgm:spPr/>
      <dgm:t>
        <a:bodyPr/>
        <a:lstStyle/>
        <a:p>
          <a:endParaRPr lang="en-US"/>
        </a:p>
      </dgm:t>
    </dgm:pt>
    <dgm:pt modelId="{8D1AE7E4-92BA-43C6-828D-6B6F6E70B63B}" type="pres">
      <dgm:prSet presAssocID="{60E14D02-2939-4B3D-9706-59A4E0FAB068}" presName="Name13" presStyleLbl="parChTrans1D2" presStyleIdx="7" presStyleCnt="13"/>
      <dgm:spPr/>
      <dgm:t>
        <a:bodyPr/>
        <a:lstStyle/>
        <a:p>
          <a:endParaRPr lang="en-US"/>
        </a:p>
      </dgm:t>
    </dgm:pt>
    <dgm:pt modelId="{F79AC318-6F06-4C63-A3BE-8E585E5AE8BD}" type="pres">
      <dgm:prSet presAssocID="{F84E77DF-237A-41ED-B449-F28DA69FA611}" presName="childText" presStyleLbl="bgAcc1" presStyleIdx="7" presStyleCnt="13" custLinFactX="-90333" custLinFactNeighborX="-100000" custLinFactNeighborY="-45567">
        <dgm:presLayoutVars>
          <dgm:bulletEnabled val="1"/>
        </dgm:presLayoutVars>
      </dgm:prSet>
      <dgm:spPr/>
      <dgm:t>
        <a:bodyPr/>
        <a:lstStyle/>
        <a:p>
          <a:endParaRPr lang="en-US"/>
        </a:p>
      </dgm:t>
    </dgm:pt>
    <dgm:pt modelId="{C4A201BA-319F-47B9-9DAE-46530CFB622B}" type="pres">
      <dgm:prSet presAssocID="{16DC32ED-0EFF-401F-A1D8-EBF5181EB675}" presName="Name13" presStyleLbl="parChTrans1D2" presStyleIdx="8" presStyleCnt="13"/>
      <dgm:spPr/>
      <dgm:t>
        <a:bodyPr/>
        <a:lstStyle/>
        <a:p>
          <a:endParaRPr lang="en-US"/>
        </a:p>
      </dgm:t>
    </dgm:pt>
    <dgm:pt modelId="{BBC7EAB2-354B-48D6-88D2-91E5B4B0DCFF}" type="pres">
      <dgm:prSet presAssocID="{125B4E4E-E55A-4ECC-929A-FF25D57BF054}" presName="childText" presStyleLbl="bgAcc1" presStyleIdx="8" presStyleCnt="13" custScaleX="100000" custLinFactX="-86665" custLinFactNeighborX="-100000" custLinFactNeighborY="-60607">
        <dgm:presLayoutVars>
          <dgm:bulletEnabled val="1"/>
        </dgm:presLayoutVars>
      </dgm:prSet>
      <dgm:spPr/>
      <dgm:t>
        <a:bodyPr/>
        <a:lstStyle/>
        <a:p>
          <a:endParaRPr lang="en-PH"/>
        </a:p>
      </dgm:t>
    </dgm:pt>
    <dgm:pt modelId="{0FECC6CB-E75A-4CA1-9428-3BD7402D1D88}" type="pres">
      <dgm:prSet presAssocID="{ED8FAAE3-B3CE-4DB8-A127-F9220DD26D7D}" presName="Name13" presStyleLbl="parChTrans1D2" presStyleIdx="9" presStyleCnt="13"/>
      <dgm:spPr/>
      <dgm:t>
        <a:bodyPr/>
        <a:lstStyle/>
        <a:p>
          <a:endParaRPr lang="en-US"/>
        </a:p>
      </dgm:t>
    </dgm:pt>
    <dgm:pt modelId="{C4F0B41F-867E-4810-9EF7-F3CE99B676C0}" type="pres">
      <dgm:prSet presAssocID="{183E50C8-DAF7-4C93-A318-6914E7E6B822}" presName="childText" presStyleLbl="bgAcc1" presStyleIdx="9" presStyleCnt="13" custLinFactX="-85537" custLinFactNeighborX="-100000" custLinFactNeighborY="-75648">
        <dgm:presLayoutVars>
          <dgm:bulletEnabled val="1"/>
        </dgm:presLayoutVars>
      </dgm:prSet>
      <dgm:spPr/>
      <dgm:t>
        <a:bodyPr/>
        <a:lstStyle/>
        <a:p>
          <a:endParaRPr lang="en-US"/>
        </a:p>
      </dgm:t>
    </dgm:pt>
    <dgm:pt modelId="{8A3F392B-38FF-479B-BE87-C4A93171E9AD}" type="pres">
      <dgm:prSet presAssocID="{F47F6923-5286-49E6-8B56-B5D2B952DCF8}" presName="Name13" presStyleLbl="parChTrans1D2" presStyleIdx="10" presStyleCnt="13"/>
      <dgm:spPr/>
      <dgm:t>
        <a:bodyPr/>
        <a:lstStyle/>
        <a:p>
          <a:endParaRPr lang="en-US"/>
        </a:p>
      </dgm:t>
    </dgm:pt>
    <dgm:pt modelId="{7261A02F-EFFD-49FC-8441-22E5B766445E}" type="pres">
      <dgm:prSet presAssocID="{60E4582B-3E24-4341-A374-725D6E79EE34}" presName="childText" presStyleLbl="bgAcc1" presStyleIdx="10" presStyleCnt="13" custLinFactX="-85537" custLinFactNeighborX="-100000" custLinFactNeighborY="-90688">
        <dgm:presLayoutVars>
          <dgm:bulletEnabled val="1"/>
        </dgm:presLayoutVars>
      </dgm:prSet>
      <dgm:spPr/>
      <dgm:t>
        <a:bodyPr/>
        <a:lstStyle/>
        <a:p>
          <a:endParaRPr lang="en-PH"/>
        </a:p>
      </dgm:t>
    </dgm:pt>
    <dgm:pt modelId="{0F6DB9A5-9CFE-42D7-B831-2343E9DEA91A}" type="pres">
      <dgm:prSet presAssocID="{291954CE-2CB1-40ED-9914-8C216C565B94}" presName="Name13" presStyleLbl="parChTrans1D2" presStyleIdx="11" presStyleCnt="13"/>
      <dgm:spPr/>
      <dgm:t>
        <a:bodyPr/>
        <a:lstStyle/>
        <a:p>
          <a:endParaRPr lang="en-US"/>
        </a:p>
      </dgm:t>
    </dgm:pt>
    <dgm:pt modelId="{F9E81870-74AA-44BF-B951-96689FDD4BDB}" type="pres">
      <dgm:prSet presAssocID="{B517BA39-742D-408D-957C-8A768D1AB1B6}" presName="childText" presStyleLbl="bgAcc1" presStyleIdx="11" presStyleCnt="13" custLinFactX="-86665" custLinFactY="-5728" custLinFactNeighborX="-100000" custLinFactNeighborY="-100000">
        <dgm:presLayoutVars>
          <dgm:bulletEnabled val="1"/>
        </dgm:presLayoutVars>
      </dgm:prSet>
      <dgm:spPr/>
      <dgm:t>
        <a:bodyPr/>
        <a:lstStyle/>
        <a:p>
          <a:endParaRPr lang="en-US"/>
        </a:p>
      </dgm:t>
    </dgm:pt>
    <dgm:pt modelId="{AECC6C39-8EC7-4883-A473-DF8554825041}" type="pres">
      <dgm:prSet presAssocID="{234AB374-F01A-404B-BB13-51C30FB78F2C}" presName="Name13" presStyleLbl="parChTrans1D2" presStyleIdx="12" presStyleCnt="13"/>
      <dgm:spPr/>
      <dgm:t>
        <a:bodyPr/>
        <a:lstStyle/>
        <a:p>
          <a:endParaRPr lang="en-US"/>
        </a:p>
      </dgm:t>
    </dgm:pt>
    <dgm:pt modelId="{015B6403-D181-4257-852C-48B9A98E09B6}" type="pres">
      <dgm:prSet presAssocID="{8D00B3C5-E7D4-4120-8291-50935D41909C}" presName="childText" presStyleLbl="bgAcc1" presStyleIdx="12" presStyleCnt="13" custLinFactX="-86080" custLinFactY="-16424" custLinFactNeighborX="-100000" custLinFactNeighborY="-100000">
        <dgm:presLayoutVars>
          <dgm:bulletEnabled val="1"/>
        </dgm:presLayoutVars>
      </dgm:prSet>
      <dgm:spPr/>
      <dgm:t>
        <a:bodyPr/>
        <a:lstStyle/>
        <a:p>
          <a:endParaRPr lang="en-PH"/>
        </a:p>
      </dgm:t>
    </dgm:pt>
  </dgm:ptLst>
  <dgm:cxnLst>
    <dgm:cxn modelId="{F5B0F15F-AD03-4FAC-9BC6-E57C6439C774}" type="presOf" srcId="{16DC32ED-0EFF-401F-A1D8-EBF5181EB675}" destId="{C4A201BA-319F-47B9-9DAE-46530CFB622B}" srcOrd="0" destOrd="0" presId="urn:microsoft.com/office/officeart/2005/8/layout/hierarchy3"/>
    <dgm:cxn modelId="{4016CD29-B60B-4176-86DD-517A2794C979}" type="presOf" srcId="{6D86C2A2-E8FA-4636-A85E-6AACC31BB21B}" destId="{01F0797E-5AF0-4860-A3A7-FC23C3B3422F}" srcOrd="0" destOrd="0" presId="urn:microsoft.com/office/officeart/2005/8/layout/hierarchy3"/>
    <dgm:cxn modelId="{0EDD7CDD-ED70-4DB1-806F-AE00678EED69}" type="presOf" srcId="{125B4E4E-E55A-4ECC-929A-FF25D57BF054}" destId="{BBC7EAB2-354B-48D6-88D2-91E5B4B0DCFF}" srcOrd="0" destOrd="0" presId="urn:microsoft.com/office/officeart/2005/8/layout/hierarchy3"/>
    <dgm:cxn modelId="{9F653774-E23B-436F-B07B-4164998A9E81}" type="presOf" srcId="{DB546C18-E59D-438F-A8B1-B572992A87F4}" destId="{AAACFE36-B4BE-47DA-ACD1-D66308C9EF6C}" srcOrd="0" destOrd="0" presId="urn:microsoft.com/office/officeart/2005/8/layout/hierarchy3"/>
    <dgm:cxn modelId="{193C94D7-326E-43ED-B099-39F84784746A}" srcId="{E891CA6C-B9A2-4683-B31B-A7FFD429C7A2}" destId="{F84E77DF-237A-41ED-B449-F28DA69FA611}" srcOrd="2" destOrd="0" parTransId="{60E14D02-2939-4B3D-9706-59A4E0FAB068}" sibTransId="{4C971628-2B67-4D19-A075-FE72B4FB18EA}"/>
    <dgm:cxn modelId="{7ECC65E6-A3EE-4A33-8D08-0855C7F21388}" type="presOf" srcId="{8D00B3C5-E7D4-4120-8291-50935D41909C}" destId="{015B6403-D181-4257-852C-48B9A98E09B6}" srcOrd="0" destOrd="0" presId="urn:microsoft.com/office/officeart/2005/8/layout/hierarchy3"/>
    <dgm:cxn modelId="{DBE01AA2-6F8C-4253-AC2E-DAB3198304D0}" type="presOf" srcId="{291954CE-2CB1-40ED-9914-8C216C565B94}" destId="{0F6DB9A5-9CFE-42D7-B831-2343E9DEA91A}" srcOrd="0" destOrd="0" presId="urn:microsoft.com/office/officeart/2005/8/layout/hierarchy3"/>
    <dgm:cxn modelId="{80DDF373-E44F-4B54-ABE9-7089FCF8C1CD}" type="presOf" srcId="{E891CA6C-B9A2-4683-B31B-A7FFD429C7A2}" destId="{7094A5C8-0F92-423F-B6E1-2589412C62F5}" srcOrd="1" destOrd="0" presId="urn:microsoft.com/office/officeart/2005/8/layout/hierarchy3"/>
    <dgm:cxn modelId="{9A21B0B3-8BA8-4AB2-8E51-F92AE6501E39}" srcId="{A5635370-C70F-4670-8B4A-E79B45074888}" destId="{F29A69A3-C2B0-4A10-8CBC-27B455D6E591}" srcOrd="0" destOrd="0" parTransId="{BD53439A-283A-419F-9424-E6CBBAF61303}" sibTransId="{0C0F60B4-1F2C-4EFD-B8B8-09B75D23551B}"/>
    <dgm:cxn modelId="{C57EFF4A-6B07-4040-80ED-B86368BA7412}" type="presOf" srcId="{A6CF0223-A299-45C7-B567-E71248940703}" destId="{B1FB19C4-4F13-4268-9F24-C64727FD3613}" srcOrd="0" destOrd="0" presId="urn:microsoft.com/office/officeart/2005/8/layout/hierarchy3"/>
    <dgm:cxn modelId="{B1301FD8-FA65-46EB-ACFD-113EEFB439FA}" type="presOf" srcId="{ED8FAAE3-B3CE-4DB8-A127-F9220DD26D7D}" destId="{0FECC6CB-E75A-4CA1-9428-3BD7402D1D88}" srcOrd="0" destOrd="0" presId="urn:microsoft.com/office/officeart/2005/8/layout/hierarchy3"/>
    <dgm:cxn modelId="{43B252E9-54D4-4090-A63D-94FAB7DBBB80}" srcId="{E891CA6C-B9A2-4683-B31B-A7FFD429C7A2}" destId="{60E4582B-3E24-4341-A374-725D6E79EE34}" srcOrd="5" destOrd="0" parTransId="{F47F6923-5286-49E6-8B56-B5D2B952DCF8}" sibTransId="{54BE976F-F932-40FA-9CFA-37573337B9D6}"/>
    <dgm:cxn modelId="{83D0E635-3D9A-4241-8781-0D0B6B8E032E}" srcId="{A5635370-C70F-4670-8B4A-E79B45074888}" destId="{1E663F56-C74C-4987-8370-4481EEA905F3}" srcOrd="3" destOrd="0" parTransId="{68FA9DF6-9C7E-4731-A330-D4AF859F455B}" sibTransId="{5777B57A-494E-405A-B50B-559279FB6C88}"/>
    <dgm:cxn modelId="{9B78599D-4171-456B-8355-0C2BBF75F456}" type="presOf" srcId="{9107EFEC-64AF-48D9-A6BE-85B0CA904F96}" destId="{6291A575-2F5D-4556-A6A2-FEA121125B61}" srcOrd="0" destOrd="0" presId="urn:microsoft.com/office/officeart/2005/8/layout/hierarchy3"/>
    <dgm:cxn modelId="{4116B764-E905-41C1-A09F-F0B4F077B444}" srcId="{E891CA6C-B9A2-4683-B31B-A7FFD429C7A2}" destId="{254A90F5-F3B0-4A16-9E92-C15A203CD412}" srcOrd="1" destOrd="0" parTransId="{A6CF0223-A299-45C7-B567-E71248940703}" sibTransId="{4CDFB83D-C9A0-44A3-BBDE-67A48429074C}"/>
    <dgm:cxn modelId="{FD39267A-C122-4C38-BD99-315DB243509E}" type="presOf" srcId="{60E14D02-2939-4B3D-9706-59A4E0FAB068}" destId="{8D1AE7E4-92BA-43C6-828D-6B6F6E70B63B}" srcOrd="0" destOrd="0" presId="urn:microsoft.com/office/officeart/2005/8/layout/hierarchy3"/>
    <dgm:cxn modelId="{97C49442-FB9D-44B6-8BFA-999A167CC16D}" type="presOf" srcId="{95C74B30-C1F4-4283-BFA5-D73A7C340B12}" destId="{03503512-C5CC-4221-9AD4-85708C76F15B}" srcOrd="0" destOrd="0" presId="urn:microsoft.com/office/officeart/2005/8/layout/hierarchy3"/>
    <dgm:cxn modelId="{3FCC96FD-3473-45C1-B22F-44B8CFE915AF}" type="presOf" srcId="{68FA9DF6-9C7E-4731-A330-D4AF859F455B}" destId="{F757F011-7D72-4AC4-88CC-FA3000682956}" srcOrd="0" destOrd="0" presId="urn:microsoft.com/office/officeart/2005/8/layout/hierarchy3"/>
    <dgm:cxn modelId="{6DDE4D84-4BC9-48D7-9AD7-72E2E60F0D99}" type="presOf" srcId="{E891CA6C-B9A2-4683-B31B-A7FFD429C7A2}" destId="{1C7FFC03-381C-400C-ABB7-AEF1D949BA90}" srcOrd="0" destOrd="0" presId="urn:microsoft.com/office/officeart/2005/8/layout/hierarchy3"/>
    <dgm:cxn modelId="{63EEC598-42F1-4B02-A996-0B6CD550078E}" srcId="{A5635370-C70F-4670-8B4A-E79B45074888}" destId="{6D86C2A2-E8FA-4636-A85E-6AACC31BB21B}" srcOrd="4" destOrd="0" parTransId="{98816828-81A2-4475-B86B-681A5FE3F4E9}" sibTransId="{3D8A5DD7-EA7D-4160-9839-F32A5B091D84}"/>
    <dgm:cxn modelId="{9FC505A5-4E6E-4FEB-A809-D61C9D5CD11A}" type="presOf" srcId="{BD53439A-283A-419F-9424-E6CBBAF61303}" destId="{27EBC0BB-1B0B-4E27-9E14-C26BADBA43C6}" srcOrd="0" destOrd="0" presId="urn:microsoft.com/office/officeart/2005/8/layout/hierarchy3"/>
    <dgm:cxn modelId="{38F96E4E-DB14-4ABE-B601-4A9BB018131E}" srcId="{A5635370-C70F-4670-8B4A-E79B45074888}" destId="{DB546C18-E59D-438F-A8B1-B572992A87F4}" srcOrd="2" destOrd="0" parTransId="{95C74B30-C1F4-4283-BFA5-D73A7C340B12}" sibTransId="{6CD34446-223A-4D88-A77A-9B4AAE510686}"/>
    <dgm:cxn modelId="{AA2BA203-1EF1-46B5-8A46-DC8A4B5D1148}" type="presOf" srcId="{850FEC9F-7E47-4324-90F7-D5602913ED34}" destId="{E4AB7977-452A-46A9-9E08-3F614CC1082D}" srcOrd="0" destOrd="0" presId="urn:microsoft.com/office/officeart/2005/8/layout/hierarchy3"/>
    <dgm:cxn modelId="{05E6BC51-2FF3-4A94-ACE6-C90BD511B312}" srcId="{E891CA6C-B9A2-4683-B31B-A7FFD429C7A2}" destId="{B517BA39-742D-408D-957C-8A768D1AB1B6}" srcOrd="6" destOrd="0" parTransId="{291954CE-2CB1-40ED-9914-8C216C565B94}" sibTransId="{EDDF171F-65BA-4BA8-B931-FE9ED7B38D1C}"/>
    <dgm:cxn modelId="{84EC1A08-BAF6-412D-B13C-0A1EE31DBF25}" srcId="{4BFFE35B-9832-4CA9-B03D-CF27C150D0EB}" destId="{E891CA6C-B9A2-4683-B31B-A7FFD429C7A2}" srcOrd="1" destOrd="0" parTransId="{97FDBAC6-AD70-4F2D-BE4F-D13139663AFE}" sibTransId="{AB202C17-1B9A-466E-A5A2-AD214F827633}"/>
    <dgm:cxn modelId="{8010456C-C506-419A-8F86-CEC8A2D54812}" type="presOf" srcId="{1E663F56-C74C-4987-8370-4481EEA905F3}" destId="{97662540-E8CA-49E6-BDDA-E2C54C8137B6}" srcOrd="0" destOrd="0" presId="urn:microsoft.com/office/officeart/2005/8/layout/hierarchy3"/>
    <dgm:cxn modelId="{5DE127BC-CAE6-4B1F-A1E8-FC29AC7D5D65}" srcId="{E891CA6C-B9A2-4683-B31B-A7FFD429C7A2}" destId="{8D00B3C5-E7D4-4120-8291-50935D41909C}" srcOrd="7" destOrd="0" parTransId="{234AB374-F01A-404B-BB13-51C30FB78F2C}" sibTransId="{47943134-F332-4E35-B679-AC358EEC26C8}"/>
    <dgm:cxn modelId="{43CC68AC-75FF-436D-80AC-305E91071B37}" type="presOf" srcId="{F29A69A3-C2B0-4A10-8CBC-27B455D6E591}" destId="{E531C7F1-D36C-43FD-924F-791347607101}" srcOrd="0" destOrd="0" presId="urn:microsoft.com/office/officeart/2005/8/layout/hierarchy3"/>
    <dgm:cxn modelId="{EF4683C6-9597-4CFA-8582-BE0B6694E18A}" type="presOf" srcId="{31F498D9-143D-4AD2-865A-500C95BBB265}" destId="{C56020C6-9C49-4EE4-A380-69DE2F338218}" srcOrd="0" destOrd="0" presId="urn:microsoft.com/office/officeart/2005/8/layout/hierarchy3"/>
    <dgm:cxn modelId="{0E3FCD92-9608-49B1-8F88-F83D495BC6F7}" type="presOf" srcId="{F84E77DF-237A-41ED-B449-F28DA69FA611}" destId="{F79AC318-6F06-4C63-A3BE-8E585E5AE8BD}" srcOrd="0" destOrd="0" presId="urn:microsoft.com/office/officeart/2005/8/layout/hierarchy3"/>
    <dgm:cxn modelId="{1B2715F6-1B83-4464-9327-0871AB975B22}" srcId="{E891CA6C-B9A2-4683-B31B-A7FFD429C7A2}" destId="{CC167ACE-121E-43C5-BCF9-39FE089AB602}" srcOrd="0" destOrd="0" parTransId="{31F498D9-143D-4AD2-865A-500C95BBB265}" sibTransId="{15849994-CE20-404A-A0AA-789D6B061D9F}"/>
    <dgm:cxn modelId="{E49768EC-27FA-4DFC-821E-AC72F13BC8FF}" type="presOf" srcId="{B517BA39-742D-408D-957C-8A768D1AB1B6}" destId="{F9E81870-74AA-44BF-B951-96689FDD4BDB}" srcOrd="0" destOrd="0" presId="urn:microsoft.com/office/officeart/2005/8/layout/hierarchy3"/>
    <dgm:cxn modelId="{EC156BDA-0D7C-4C60-B336-33742F9CF30A}" type="presOf" srcId="{4BFFE35B-9832-4CA9-B03D-CF27C150D0EB}" destId="{4385D6AF-B2B7-41E0-BA99-C47923A2E99B}" srcOrd="0" destOrd="0" presId="urn:microsoft.com/office/officeart/2005/8/layout/hierarchy3"/>
    <dgm:cxn modelId="{9D430694-02BD-427A-B621-AF2BC7E1A44D}" srcId="{4BFFE35B-9832-4CA9-B03D-CF27C150D0EB}" destId="{A5635370-C70F-4670-8B4A-E79B45074888}" srcOrd="0" destOrd="0" parTransId="{B72EEE05-7BA4-4EDF-815E-1DE53151FE7E}" sibTransId="{59B59554-8B75-404A-B27A-2FD06E7122CA}"/>
    <dgm:cxn modelId="{94AE4CC8-78FF-4EFD-A606-ADA08CDC4153}" srcId="{E891CA6C-B9A2-4683-B31B-A7FFD429C7A2}" destId="{183E50C8-DAF7-4C93-A318-6914E7E6B822}" srcOrd="4" destOrd="0" parTransId="{ED8FAAE3-B3CE-4DB8-A127-F9220DD26D7D}" sibTransId="{967BF868-D66D-4E84-BBBA-A05E424A6093}"/>
    <dgm:cxn modelId="{CCC385DC-E3A5-46A2-BBED-682551FFBD23}" type="presOf" srcId="{98816828-81A2-4475-B86B-681A5FE3F4E9}" destId="{1945B2B1-DA28-4DA0-8D20-36EFF11E4D72}" srcOrd="0" destOrd="0" presId="urn:microsoft.com/office/officeart/2005/8/layout/hierarchy3"/>
    <dgm:cxn modelId="{616257AA-E6E8-4A84-AE85-B2D53DA2AA3E}" type="presOf" srcId="{CC167ACE-121E-43C5-BCF9-39FE089AB602}" destId="{74934F8A-8CA6-431F-841A-841B313422E3}" srcOrd="0" destOrd="0" presId="urn:microsoft.com/office/officeart/2005/8/layout/hierarchy3"/>
    <dgm:cxn modelId="{901204A0-57BC-4AE6-9D3B-5DE9B2F7E5D5}" type="presOf" srcId="{A5635370-C70F-4670-8B4A-E79B45074888}" destId="{E911F025-0F10-407F-AFE4-8F757A237607}" srcOrd="1" destOrd="0" presId="urn:microsoft.com/office/officeart/2005/8/layout/hierarchy3"/>
    <dgm:cxn modelId="{564E1E68-D590-40C0-A3A9-26681A268204}" type="presOf" srcId="{234AB374-F01A-404B-BB13-51C30FB78F2C}" destId="{AECC6C39-8EC7-4883-A473-DF8554825041}" srcOrd="0" destOrd="0" presId="urn:microsoft.com/office/officeart/2005/8/layout/hierarchy3"/>
    <dgm:cxn modelId="{8C51ED70-53DC-4B7C-86D2-13F358372563}" type="presOf" srcId="{60E4582B-3E24-4341-A374-725D6E79EE34}" destId="{7261A02F-EFFD-49FC-8441-22E5B766445E}" srcOrd="0" destOrd="0" presId="urn:microsoft.com/office/officeart/2005/8/layout/hierarchy3"/>
    <dgm:cxn modelId="{CC73462E-F3A7-4E82-BAB5-15E0778B8AF0}" srcId="{E891CA6C-B9A2-4683-B31B-A7FFD429C7A2}" destId="{125B4E4E-E55A-4ECC-929A-FF25D57BF054}" srcOrd="3" destOrd="0" parTransId="{16DC32ED-0EFF-401F-A1D8-EBF5181EB675}" sibTransId="{E8AA4107-1F76-4BAA-8672-03DCFC24DDF2}"/>
    <dgm:cxn modelId="{DA97B633-A9A7-4464-86FA-F314C5A5D0F2}" type="presOf" srcId="{183E50C8-DAF7-4C93-A318-6914E7E6B822}" destId="{C4F0B41F-867E-4810-9EF7-F3CE99B676C0}" srcOrd="0" destOrd="0" presId="urn:microsoft.com/office/officeart/2005/8/layout/hierarchy3"/>
    <dgm:cxn modelId="{EA4FEC2B-FBC8-4CC4-AB33-4C601C965E6F}" type="presOf" srcId="{F47F6923-5286-49E6-8B56-B5D2B952DCF8}" destId="{8A3F392B-38FF-479B-BE87-C4A93171E9AD}" srcOrd="0" destOrd="0" presId="urn:microsoft.com/office/officeart/2005/8/layout/hierarchy3"/>
    <dgm:cxn modelId="{C37856BA-944C-4FD8-8888-D804523F31A8}" type="presOf" srcId="{254A90F5-F3B0-4A16-9E92-C15A203CD412}" destId="{3F550C46-3CB7-4E0D-8AFB-4E6DACD9F86C}" srcOrd="0" destOrd="0" presId="urn:microsoft.com/office/officeart/2005/8/layout/hierarchy3"/>
    <dgm:cxn modelId="{A9680349-0268-4032-B95D-9524596AE162}" srcId="{A5635370-C70F-4670-8B4A-E79B45074888}" destId="{850FEC9F-7E47-4324-90F7-D5602913ED34}" srcOrd="1" destOrd="0" parTransId="{9107EFEC-64AF-48D9-A6BE-85B0CA904F96}" sibTransId="{872C93CD-1413-46AA-A038-F0CB26532FF6}"/>
    <dgm:cxn modelId="{82CAFBCA-2B53-4AD0-BEFF-D9F2FFA03289}" type="presOf" srcId="{A5635370-C70F-4670-8B4A-E79B45074888}" destId="{FA51AB58-3E3B-4833-B108-B549D47FB714}" srcOrd="0" destOrd="0" presId="urn:microsoft.com/office/officeart/2005/8/layout/hierarchy3"/>
    <dgm:cxn modelId="{AC8086E8-EBE3-46D8-80B4-B50BDF5A0237}" type="presParOf" srcId="{4385D6AF-B2B7-41E0-BA99-C47923A2E99B}" destId="{03DA9C0A-FF62-4A64-9F8C-1C2395029782}" srcOrd="0" destOrd="0" presId="urn:microsoft.com/office/officeart/2005/8/layout/hierarchy3"/>
    <dgm:cxn modelId="{D80EE426-1F3A-4E3C-B0B6-8D96A429E0D6}" type="presParOf" srcId="{03DA9C0A-FF62-4A64-9F8C-1C2395029782}" destId="{9BD3114C-6A98-4F2B-AD38-C7112AD474EC}" srcOrd="0" destOrd="0" presId="urn:microsoft.com/office/officeart/2005/8/layout/hierarchy3"/>
    <dgm:cxn modelId="{4B4BD56C-13CA-46B5-A08F-760736A6D4D1}" type="presParOf" srcId="{9BD3114C-6A98-4F2B-AD38-C7112AD474EC}" destId="{FA51AB58-3E3B-4833-B108-B549D47FB714}" srcOrd="0" destOrd="0" presId="urn:microsoft.com/office/officeart/2005/8/layout/hierarchy3"/>
    <dgm:cxn modelId="{94833F27-1B2C-4377-B0D7-4819547FAA4C}" type="presParOf" srcId="{9BD3114C-6A98-4F2B-AD38-C7112AD474EC}" destId="{E911F025-0F10-407F-AFE4-8F757A237607}" srcOrd="1" destOrd="0" presId="urn:microsoft.com/office/officeart/2005/8/layout/hierarchy3"/>
    <dgm:cxn modelId="{A1990EC6-9EEC-4E30-BD3A-CABF4A1BE42F}" type="presParOf" srcId="{03DA9C0A-FF62-4A64-9F8C-1C2395029782}" destId="{0BB1F541-65DC-49AA-B77D-F74AF9C97CF1}" srcOrd="1" destOrd="0" presId="urn:microsoft.com/office/officeart/2005/8/layout/hierarchy3"/>
    <dgm:cxn modelId="{277AA7E5-4E5A-42BD-9A45-20CB4E0B4C11}" type="presParOf" srcId="{0BB1F541-65DC-49AA-B77D-F74AF9C97CF1}" destId="{27EBC0BB-1B0B-4E27-9E14-C26BADBA43C6}" srcOrd="0" destOrd="0" presId="urn:microsoft.com/office/officeart/2005/8/layout/hierarchy3"/>
    <dgm:cxn modelId="{DE6ED8F4-936E-4C01-9E79-30FC6CD6F981}" type="presParOf" srcId="{0BB1F541-65DC-49AA-B77D-F74AF9C97CF1}" destId="{E531C7F1-D36C-43FD-924F-791347607101}" srcOrd="1" destOrd="0" presId="urn:microsoft.com/office/officeart/2005/8/layout/hierarchy3"/>
    <dgm:cxn modelId="{58636138-AC65-4099-868E-160BEF51F87E}" type="presParOf" srcId="{0BB1F541-65DC-49AA-B77D-F74AF9C97CF1}" destId="{6291A575-2F5D-4556-A6A2-FEA121125B61}" srcOrd="2" destOrd="0" presId="urn:microsoft.com/office/officeart/2005/8/layout/hierarchy3"/>
    <dgm:cxn modelId="{8DB28A2F-6DD8-452A-BA72-DC840E284F02}" type="presParOf" srcId="{0BB1F541-65DC-49AA-B77D-F74AF9C97CF1}" destId="{E4AB7977-452A-46A9-9E08-3F614CC1082D}" srcOrd="3" destOrd="0" presId="urn:microsoft.com/office/officeart/2005/8/layout/hierarchy3"/>
    <dgm:cxn modelId="{7C5C0DF8-998E-46DE-BE15-E6D19C23BAA0}" type="presParOf" srcId="{0BB1F541-65DC-49AA-B77D-F74AF9C97CF1}" destId="{03503512-C5CC-4221-9AD4-85708C76F15B}" srcOrd="4" destOrd="0" presId="urn:microsoft.com/office/officeart/2005/8/layout/hierarchy3"/>
    <dgm:cxn modelId="{1CAA58E1-DD25-4D2D-BCD3-66C7CEDD4673}" type="presParOf" srcId="{0BB1F541-65DC-49AA-B77D-F74AF9C97CF1}" destId="{AAACFE36-B4BE-47DA-ACD1-D66308C9EF6C}" srcOrd="5" destOrd="0" presId="urn:microsoft.com/office/officeart/2005/8/layout/hierarchy3"/>
    <dgm:cxn modelId="{BC036B21-16DD-4617-9EA1-E23709060A37}" type="presParOf" srcId="{0BB1F541-65DC-49AA-B77D-F74AF9C97CF1}" destId="{F757F011-7D72-4AC4-88CC-FA3000682956}" srcOrd="6" destOrd="0" presId="urn:microsoft.com/office/officeart/2005/8/layout/hierarchy3"/>
    <dgm:cxn modelId="{3CC8CC1C-C26E-41EA-A708-0707CFA8AA0D}" type="presParOf" srcId="{0BB1F541-65DC-49AA-B77D-F74AF9C97CF1}" destId="{97662540-E8CA-49E6-BDDA-E2C54C8137B6}" srcOrd="7" destOrd="0" presId="urn:microsoft.com/office/officeart/2005/8/layout/hierarchy3"/>
    <dgm:cxn modelId="{A18651C9-3BA8-43AB-9019-D60A857E6BB0}" type="presParOf" srcId="{0BB1F541-65DC-49AA-B77D-F74AF9C97CF1}" destId="{1945B2B1-DA28-4DA0-8D20-36EFF11E4D72}" srcOrd="8" destOrd="0" presId="urn:microsoft.com/office/officeart/2005/8/layout/hierarchy3"/>
    <dgm:cxn modelId="{573A4C60-A5AC-457D-AC0A-1A5BE495F56A}" type="presParOf" srcId="{0BB1F541-65DC-49AA-B77D-F74AF9C97CF1}" destId="{01F0797E-5AF0-4860-A3A7-FC23C3B3422F}" srcOrd="9" destOrd="0" presId="urn:microsoft.com/office/officeart/2005/8/layout/hierarchy3"/>
    <dgm:cxn modelId="{2C60B9F5-409B-4237-B7E1-6CED9B85E1A5}" type="presParOf" srcId="{4385D6AF-B2B7-41E0-BA99-C47923A2E99B}" destId="{2B69047D-9E9C-448F-9405-79688EC90424}" srcOrd="1" destOrd="0" presId="urn:microsoft.com/office/officeart/2005/8/layout/hierarchy3"/>
    <dgm:cxn modelId="{1365449B-615D-4C48-B538-73232136B6C8}" type="presParOf" srcId="{2B69047D-9E9C-448F-9405-79688EC90424}" destId="{CAF0A9C8-6936-49FB-9186-B9E89CB4DF83}" srcOrd="0" destOrd="0" presId="urn:microsoft.com/office/officeart/2005/8/layout/hierarchy3"/>
    <dgm:cxn modelId="{A55BEB93-DD0C-4EFD-A25E-5FC35E6F4119}" type="presParOf" srcId="{CAF0A9C8-6936-49FB-9186-B9E89CB4DF83}" destId="{1C7FFC03-381C-400C-ABB7-AEF1D949BA90}" srcOrd="0" destOrd="0" presId="urn:microsoft.com/office/officeart/2005/8/layout/hierarchy3"/>
    <dgm:cxn modelId="{A889B3CB-6B43-4F50-BEF3-01CD125ADCB2}" type="presParOf" srcId="{CAF0A9C8-6936-49FB-9186-B9E89CB4DF83}" destId="{7094A5C8-0F92-423F-B6E1-2589412C62F5}" srcOrd="1" destOrd="0" presId="urn:microsoft.com/office/officeart/2005/8/layout/hierarchy3"/>
    <dgm:cxn modelId="{2FF84620-A60A-4D32-B528-39AE6C7964AD}" type="presParOf" srcId="{2B69047D-9E9C-448F-9405-79688EC90424}" destId="{7211049D-DBF3-4483-B2E5-0B09419B3589}" srcOrd="1" destOrd="0" presId="urn:microsoft.com/office/officeart/2005/8/layout/hierarchy3"/>
    <dgm:cxn modelId="{A1CF41DA-D467-44C4-8CB7-2CB0BE132BB9}" type="presParOf" srcId="{7211049D-DBF3-4483-B2E5-0B09419B3589}" destId="{C56020C6-9C49-4EE4-A380-69DE2F338218}" srcOrd="0" destOrd="0" presId="urn:microsoft.com/office/officeart/2005/8/layout/hierarchy3"/>
    <dgm:cxn modelId="{1C26F077-13E9-4CBB-AE48-39FF42F0DF02}" type="presParOf" srcId="{7211049D-DBF3-4483-B2E5-0B09419B3589}" destId="{74934F8A-8CA6-431F-841A-841B313422E3}" srcOrd="1" destOrd="0" presId="urn:microsoft.com/office/officeart/2005/8/layout/hierarchy3"/>
    <dgm:cxn modelId="{8D346A69-596A-4DD2-A31E-C3F1F67C7C80}" type="presParOf" srcId="{7211049D-DBF3-4483-B2E5-0B09419B3589}" destId="{B1FB19C4-4F13-4268-9F24-C64727FD3613}" srcOrd="2" destOrd="0" presId="urn:microsoft.com/office/officeart/2005/8/layout/hierarchy3"/>
    <dgm:cxn modelId="{4539B047-C0A2-4A24-BA60-8E40FC8FF6D8}" type="presParOf" srcId="{7211049D-DBF3-4483-B2E5-0B09419B3589}" destId="{3F550C46-3CB7-4E0D-8AFB-4E6DACD9F86C}" srcOrd="3" destOrd="0" presId="urn:microsoft.com/office/officeart/2005/8/layout/hierarchy3"/>
    <dgm:cxn modelId="{143705E4-B4BD-4A9F-BE65-02B04CCB4078}" type="presParOf" srcId="{7211049D-DBF3-4483-B2E5-0B09419B3589}" destId="{8D1AE7E4-92BA-43C6-828D-6B6F6E70B63B}" srcOrd="4" destOrd="0" presId="urn:microsoft.com/office/officeart/2005/8/layout/hierarchy3"/>
    <dgm:cxn modelId="{37EFF9E7-AF24-46D2-BDAB-26C5235DCBC4}" type="presParOf" srcId="{7211049D-DBF3-4483-B2E5-0B09419B3589}" destId="{F79AC318-6F06-4C63-A3BE-8E585E5AE8BD}" srcOrd="5" destOrd="0" presId="urn:microsoft.com/office/officeart/2005/8/layout/hierarchy3"/>
    <dgm:cxn modelId="{BB62EABC-366E-4B87-9829-1239857A531B}" type="presParOf" srcId="{7211049D-DBF3-4483-B2E5-0B09419B3589}" destId="{C4A201BA-319F-47B9-9DAE-46530CFB622B}" srcOrd="6" destOrd="0" presId="urn:microsoft.com/office/officeart/2005/8/layout/hierarchy3"/>
    <dgm:cxn modelId="{16F07C50-7A23-4E0D-8E89-5D311884F118}" type="presParOf" srcId="{7211049D-DBF3-4483-B2E5-0B09419B3589}" destId="{BBC7EAB2-354B-48D6-88D2-91E5B4B0DCFF}" srcOrd="7" destOrd="0" presId="urn:microsoft.com/office/officeart/2005/8/layout/hierarchy3"/>
    <dgm:cxn modelId="{876EF987-48ED-4546-996A-3767F9A709C7}" type="presParOf" srcId="{7211049D-DBF3-4483-B2E5-0B09419B3589}" destId="{0FECC6CB-E75A-4CA1-9428-3BD7402D1D88}" srcOrd="8" destOrd="0" presId="urn:microsoft.com/office/officeart/2005/8/layout/hierarchy3"/>
    <dgm:cxn modelId="{7047F70F-223B-4458-A7A1-51290CC8D885}" type="presParOf" srcId="{7211049D-DBF3-4483-B2E5-0B09419B3589}" destId="{C4F0B41F-867E-4810-9EF7-F3CE99B676C0}" srcOrd="9" destOrd="0" presId="urn:microsoft.com/office/officeart/2005/8/layout/hierarchy3"/>
    <dgm:cxn modelId="{5EA0936E-7DC3-401D-AE53-7194E40FA6EC}" type="presParOf" srcId="{7211049D-DBF3-4483-B2E5-0B09419B3589}" destId="{8A3F392B-38FF-479B-BE87-C4A93171E9AD}" srcOrd="10" destOrd="0" presId="urn:microsoft.com/office/officeart/2005/8/layout/hierarchy3"/>
    <dgm:cxn modelId="{8A31758F-8B28-43F8-9476-271552BFEB86}" type="presParOf" srcId="{7211049D-DBF3-4483-B2E5-0B09419B3589}" destId="{7261A02F-EFFD-49FC-8441-22E5B766445E}" srcOrd="11" destOrd="0" presId="urn:microsoft.com/office/officeart/2005/8/layout/hierarchy3"/>
    <dgm:cxn modelId="{445D4F12-21C0-42DA-9471-34445A124F19}" type="presParOf" srcId="{7211049D-DBF3-4483-B2E5-0B09419B3589}" destId="{0F6DB9A5-9CFE-42D7-B831-2343E9DEA91A}" srcOrd="12" destOrd="0" presId="urn:microsoft.com/office/officeart/2005/8/layout/hierarchy3"/>
    <dgm:cxn modelId="{56BB80A0-78DE-4998-87F6-BE260807F9EC}" type="presParOf" srcId="{7211049D-DBF3-4483-B2E5-0B09419B3589}" destId="{F9E81870-74AA-44BF-B951-96689FDD4BDB}" srcOrd="13" destOrd="0" presId="urn:microsoft.com/office/officeart/2005/8/layout/hierarchy3"/>
    <dgm:cxn modelId="{8FEF3A15-C41F-4F82-8529-25B5FE46B468}" type="presParOf" srcId="{7211049D-DBF3-4483-B2E5-0B09419B3589}" destId="{AECC6C39-8EC7-4883-A473-DF8554825041}" srcOrd="14" destOrd="0" presId="urn:microsoft.com/office/officeart/2005/8/layout/hierarchy3"/>
    <dgm:cxn modelId="{BB731BE3-8EC7-415C-99E9-3ECDFC12CF08}" type="presParOf" srcId="{7211049D-DBF3-4483-B2E5-0B09419B3589}" destId="{015B6403-D181-4257-852C-48B9A98E09B6}" srcOrd="1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D48FC97-2753-42E2-A597-DA950FB0027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PH"/>
        </a:p>
      </dgm:t>
    </dgm:pt>
    <dgm:pt modelId="{99E68B5F-96D7-41D2-A642-2AE2F9AABD42}">
      <dgm:prSet phldrT="[Text]"/>
      <dgm:spPr/>
      <dgm:t>
        <a:bodyPr/>
        <a:lstStyle/>
        <a:p>
          <a:r>
            <a:rPr lang="en-PH" dirty="0" smtClean="0"/>
            <a:t>Approval at PENRO</a:t>
          </a:r>
          <a:endParaRPr lang="en-PH" dirty="0"/>
        </a:p>
      </dgm:t>
    </dgm:pt>
    <dgm:pt modelId="{DF597BE3-6B7B-4E04-80C9-CFB7A5D5A9B4}" cxnId="{9CA1C36C-78A8-4216-B3D4-A0AFAA8984FA}" type="parTrans">
      <dgm:prSet/>
      <dgm:spPr/>
      <dgm:t>
        <a:bodyPr/>
        <a:lstStyle/>
        <a:p>
          <a:endParaRPr lang="en-PH"/>
        </a:p>
      </dgm:t>
    </dgm:pt>
    <dgm:pt modelId="{25708BC5-32C4-486E-BD27-29498C48A7ED}" cxnId="{9CA1C36C-78A8-4216-B3D4-A0AFAA8984FA}" type="sibTrans">
      <dgm:prSet/>
      <dgm:spPr/>
      <dgm:t>
        <a:bodyPr/>
        <a:lstStyle/>
        <a:p>
          <a:endParaRPr lang="en-PH"/>
        </a:p>
      </dgm:t>
    </dgm:pt>
    <dgm:pt modelId="{314705B3-7568-40EE-97ED-2EBA86DF5362}">
      <dgm:prSet phldrT="[Text]"/>
      <dgm:spPr/>
      <dgm:t>
        <a:bodyPr/>
        <a:lstStyle/>
        <a:p>
          <a:r>
            <a:rPr lang="en-PH" dirty="0" smtClean="0"/>
            <a:t>Review and approval of Patent</a:t>
          </a:r>
          <a:endParaRPr lang="en-PH" dirty="0"/>
        </a:p>
      </dgm:t>
    </dgm:pt>
    <dgm:pt modelId="{3D42B8B1-B94B-4757-B6B0-080D4522EC0F}" cxnId="{02BDB9CF-2BD8-450D-9E2E-E8F603F90BA7}" type="parTrans">
      <dgm:prSet/>
      <dgm:spPr/>
      <dgm:t>
        <a:bodyPr/>
        <a:lstStyle/>
        <a:p>
          <a:endParaRPr lang="en-PH"/>
        </a:p>
      </dgm:t>
    </dgm:pt>
    <dgm:pt modelId="{98606F82-6BAB-4746-810D-9EE943E8277A}" cxnId="{02BDB9CF-2BD8-450D-9E2E-E8F603F90BA7}" type="sibTrans">
      <dgm:prSet/>
      <dgm:spPr/>
      <dgm:t>
        <a:bodyPr/>
        <a:lstStyle/>
        <a:p>
          <a:endParaRPr lang="en-PH"/>
        </a:p>
      </dgm:t>
    </dgm:pt>
    <dgm:pt modelId="{A53CE23F-825E-4D4D-84CB-F514E6D261C8}">
      <dgm:prSet phldrT="[Text]"/>
      <dgm:spPr/>
      <dgm:t>
        <a:bodyPr/>
        <a:lstStyle/>
        <a:p>
          <a:r>
            <a:rPr lang="en-PH" dirty="0" smtClean="0"/>
            <a:t>Transmittal to Register of deeds</a:t>
          </a:r>
          <a:endParaRPr lang="en-PH" dirty="0"/>
        </a:p>
      </dgm:t>
    </dgm:pt>
    <dgm:pt modelId="{B54C2298-B0E7-48B2-84EF-C48206B54A11}" cxnId="{720C7EA8-A8CB-426F-9904-89A63F31236C}" type="parTrans">
      <dgm:prSet/>
      <dgm:spPr/>
      <dgm:t>
        <a:bodyPr/>
        <a:lstStyle/>
        <a:p>
          <a:endParaRPr lang="en-PH"/>
        </a:p>
      </dgm:t>
    </dgm:pt>
    <dgm:pt modelId="{A3174F5C-981D-4B78-94F0-CD02BEA6162D}" cxnId="{720C7EA8-A8CB-426F-9904-89A63F31236C}" type="sibTrans">
      <dgm:prSet/>
      <dgm:spPr/>
      <dgm:t>
        <a:bodyPr/>
        <a:lstStyle/>
        <a:p>
          <a:endParaRPr lang="en-PH"/>
        </a:p>
      </dgm:t>
    </dgm:pt>
    <dgm:pt modelId="{358D862F-E7B2-4CA1-929D-C0A2F66CCA97}">
      <dgm:prSet phldrT="[Text]"/>
      <dgm:spPr/>
      <dgm:t>
        <a:bodyPr/>
        <a:lstStyle/>
        <a:p>
          <a:r>
            <a:rPr lang="en-PH" dirty="0" smtClean="0"/>
            <a:t>Registry of Deeds</a:t>
          </a:r>
          <a:endParaRPr lang="en-PH" dirty="0"/>
        </a:p>
      </dgm:t>
    </dgm:pt>
    <dgm:pt modelId="{28E459A8-8C8E-4EDB-BC8C-25A9C4B56327}" cxnId="{910AADE2-94BE-4B41-8B01-466B96255CA2}" type="parTrans">
      <dgm:prSet/>
      <dgm:spPr/>
      <dgm:t>
        <a:bodyPr/>
        <a:lstStyle/>
        <a:p>
          <a:endParaRPr lang="en-PH"/>
        </a:p>
      </dgm:t>
    </dgm:pt>
    <dgm:pt modelId="{1EE9CC88-9C2A-4683-9561-83ADB225BDE7}" cxnId="{910AADE2-94BE-4B41-8B01-466B96255CA2}" type="sibTrans">
      <dgm:prSet/>
      <dgm:spPr/>
      <dgm:t>
        <a:bodyPr/>
        <a:lstStyle/>
        <a:p>
          <a:endParaRPr lang="en-PH"/>
        </a:p>
      </dgm:t>
    </dgm:pt>
    <dgm:pt modelId="{90913906-B210-496A-883D-BF22F9EC9D9D}">
      <dgm:prSet phldrT="[Text]"/>
      <dgm:spPr/>
      <dgm:t>
        <a:bodyPr/>
        <a:lstStyle/>
        <a:p>
          <a:r>
            <a:rPr lang="en-PH" dirty="0" smtClean="0"/>
            <a:t>Registration of Patent</a:t>
          </a:r>
          <a:endParaRPr lang="en-PH" dirty="0"/>
        </a:p>
      </dgm:t>
    </dgm:pt>
    <dgm:pt modelId="{B85F9E5C-499A-4BDD-9490-CD09B2A681E5}" cxnId="{C38F12BA-3865-4FFD-A458-C988656FAE96}" type="parTrans">
      <dgm:prSet/>
      <dgm:spPr/>
      <dgm:t>
        <a:bodyPr/>
        <a:lstStyle/>
        <a:p>
          <a:endParaRPr lang="en-PH"/>
        </a:p>
      </dgm:t>
    </dgm:pt>
    <dgm:pt modelId="{8D2BB3F5-A151-4616-8382-E55AEC4052DC}" cxnId="{C38F12BA-3865-4FFD-A458-C988656FAE96}" type="sibTrans">
      <dgm:prSet/>
      <dgm:spPr/>
      <dgm:t>
        <a:bodyPr/>
        <a:lstStyle/>
        <a:p>
          <a:endParaRPr lang="en-PH"/>
        </a:p>
      </dgm:t>
    </dgm:pt>
    <dgm:pt modelId="{D3B09B91-11EC-4CAD-9C97-A88A2F665B63}">
      <dgm:prSet phldrT="[Text]"/>
      <dgm:spPr/>
      <dgm:t>
        <a:bodyPr/>
        <a:lstStyle/>
        <a:p>
          <a:r>
            <a:rPr lang="en-PH" dirty="0" smtClean="0"/>
            <a:t>Distribution to title owner</a:t>
          </a:r>
          <a:endParaRPr lang="en-PH" dirty="0"/>
        </a:p>
      </dgm:t>
    </dgm:pt>
    <dgm:pt modelId="{D68531B4-7348-47C9-9638-BD8A3F2A82AB}" cxnId="{532852B4-556E-4473-AE28-ACCA3CA70FBB}" type="parTrans">
      <dgm:prSet/>
      <dgm:spPr/>
      <dgm:t>
        <a:bodyPr/>
        <a:lstStyle/>
        <a:p>
          <a:endParaRPr lang="en-PH"/>
        </a:p>
      </dgm:t>
    </dgm:pt>
    <dgm:pt modelId="{A7140770-97CE-457F-8F3B-C67FAEF4F7FD}" cxnId="{532852B4-556E-4473-AE28-ACCA3CA70FBB}" type="sibTrans">
      <dgm:prSet/>
      <dgm:spPr/>
      <dgm:t>
        <a:bodyPr/>
        <a:lstStyle/>
        <a:p>
          <a:endParaRPr lang="en-PH"/>
        </a:p>
      </dgm:t>
    </dgm:pt>
    <dgm:pt modelId="{EC6054DD-5848-4FAF-9EB7-E8092CBB0EA1}" type="pres">
      <dgm:prSet presAssocID="{9D48FC97-2753-42E2-A597-DA950FB00276}" presName="diagram" presStyleCnt="0">
        <dgm:presLayoutVars>
          <dgm:chPref val="1"/>
          <dgm:dir/>
          <dgm:animOne val="branch"/>
          <dgm:animLvl val="lvl"/>
          <dgm:resizeHandles/>
        </dgm:presLayoutVars>
      </dgm:prSet>
      <dgm:spPr/>
      <dgm:t>
        <a:bodyPr/>
        <a:lstStyle/>
        <a:p>
          <a:endParaRPr lang="en-US"/>
        </a:p>
      </dgm:t>
    </dgm:pt>
    <dgm:pt modelId="{21FB0769-8EAA-4307-B30A-EE97F809FC53}" type="pres">
      <dgm:prSet presAssocID="{99E68B5F-96D7-41D2-A642-2AE2F9AABD42}" presName="root" presStyleCnt="0"/>
      <dgm:spPr/>
    </dgm:pt>
    <dgm:pt modelId="{180A0049-D798-400F-92CE-637BEBE87A07}" type="pres">
      <dgm:prSet presAssocID="{99E68B5F-96D7-41D2-A642-2AE2F9AABD42}" presName="rootComposite" presStyleCnt="0"/>
      <dgm:spPr/>
    </dgm:pt>
    <dgm:pt modelId="{01DD87B0-07AB-488C-A094-183F48E3E9D6}" type="pres">
      <dgm:prSet presAssocID="{99E68B5F-96D7-41D2-A642-2AE2F9AABD42}" presName="rootText" presStyleLbl="node1" presStyleIdx="0" presStyleCnt="2"/>
      <dgm:spPr/>
      <dgm:t>
        <a:bodyPr/>
        <a:lstStyle/>
        <a:p>
          <a:endParaRPr lang="en-PH"/>
        </a:p>
      </dgm:t>
    </dgm:pt>
    <dgm:pt modelId="{AE900AA9-3457-45DF-B8A6-6C78BAA8A9CD}" type="pres">
      <dgm:prSet presAssocID="{99E68B5F-96D7-41D2-A642-2AE2F9AABD42}" presName="rootConnector" presStyleLbl="node1" presStyleIdx="0" presStyleCnt="2"/>
      <dgm:spPr/>
      <dgm:t>
        <a:bodyPr/>
        <a:lstStyle/>
        <a:p>
          <a:endParaRPr lang="en-US"/>
        </a:p>
      </dgm:t>
    </dgm:pt>
    <dgm:pt modelId="{1710896E-D134-47B1-8BB4-F7B6A7CCB4A0}" type="pres">
      <dgm:prSet presAssocID="{99E68B5F-96D7-41D2-A642-2AE2F9AABD42}" presName="childShape" presStyleCnt="0"/>
      <dgm:spPr/>
    </dgm:pt>
    <dgm:pt modelId="{8C449D32-BBA9-4094-9C8D-D328732F3212}" type="pres">
      <dgm:prSet presAssocID="{3D42B8B1-B94B-4757-B6B0-080D4522EC0F}" presName="Name13" presStyleLbl="parChTrans1D2" presStyleIdx="0" presStyleCnt="4"/>
      <dgm:spPr/>
      <dgm:t>
        <a:bodyPr/>
        <a:lstStyle/>
        <a:p>
          <a:endParaRPr lang="en-US"/>
        </a:p>
      </dgm:t>
    </dgm:pt>
    <dgm:pt modelId="{BB2A6B96-F5E1-41C4-BFD3-7B90884C9BE3}" type="pres">
      <dgm:prSet presAssocID="{314705B3-7568-40EE-97ED-2EBA86DF5362}" presName="childText" presStyleLbl="bgAcc1" presStyleIdx="0" presStyleCnt="4">
        <dgm:presLayoutVars>
          <dgm:bulletEnabled val="1"/>
        </dgm:presLayoutVars>
      </dgm:prSet>
      <dgm:spPr/>
      <dgm:t>
        <a:bodyPr/>
        <a:lstStyle/>
        <a:p>
          <a:endParaRPr lang="en-PH"/>
        </a:p>
      </dgm:t>
    </dgm:pt>
    <dgm:pt modelId="{20C49FCD-2873-400F-87FF-7D96F0F3D820}" type="pres">
      <dgm:prSet presAssocID="{B54C2298-B0E7-48B2-84EF-C48206B54A11}" presName="Name13" presStyleLbl="parChTrans1D2" presStyleIdx="1" presStyleCnt="4"/>
      <dgm:spPr/>
      <dgm:t>
        <a:bodyPr/>
        <a:lstStyle/>
        <a:p>
          <a:endParaRPr lang="en-US"/>
        </a:p>
      </dgm:t>
    </dgm:pt>
    <dgm:pt modelId="{3BE8B9B8-6D9B-4A63-8BA3-E82C345F9111}" type="pres">
      <dgm:prSet presAssocID="{A53CE23F-825E-4D4D-84CB-F514E6D261C8}" presName="childText" presStyleLbl="bgAcc1" presStyleIdx="1" presStyleCnt="4">
        <dgm:presLayoutVars>
          <dgm:bulletEnabled val="1"/>
        </dgm:presLayoutVars>
      </dgm:prSet>
      <dgm:spPr/>
      <dgm:t>
        <a:bodyPr/>
        <a:lstStyle/>
        <a:p>
          <a:endParaRPr lang="en-US"/>
        </a:p>
      </dgm:t>
    </dgm:pt>
    <dgm:pt modelId="{BBA80F0E-18A4-4FF6-8F2F-AF2360766A8C}" type="pres">
      <dgm:prSet presAssocID="{358D862F-E7B2-4CA1-929D-C0A2F66CCA97}" presName="root" presStyleCnt="0"/>
      <dgm:spPr/>
    </dgm:pt>
    <dgm:pt modelId="{CBD231F4-0E6A-4D59-BA83-EDF9D66E1AB6}" type="pres">
      <dgm:prSet presAssocID="{358D862F-E7B2-4CA1-929D-C0A2F66CCA97}" presName="rootComposite" presStyleCnt="0"/>
      <dgm:spPr/>
    </dgm:pt>
    <dgm:pt modelId="{D7C70918-830C-4F0A-9F14-1881CC7481E1}" type="pres">
      <dgm:prSet presAssocID="{358D862F-E7B2-4CA1-929D-C0A2F66CCA97}" presName="rootText" presStyleLbl="node1" presStyleIdx="1" presStyleCnt="2"/>
      <dgm:spPr/>
      <dgm:t>
        <a:bodyPr/>
        <a:lstStyle/>
        <a:p>
          <a:endParaRPr lang="en-US"/>
        </a:p>
      </dgm:t>
    </dgm:pt>
    <dgm:pt modelId="{383DCCE8-E968-4EEE-AD1A-F374AA1B8E64}" type="pres">
      <dgm:prSet presAssocID="{358D862F-E7B2-4CA1-929D-C0A2F66CCA97}" presName="rootConnector" presStyleLbl="node1" presStyleIdx="1" presStyleCnt="2"/>
      <dgm:spPr/>
      <dgm:t>
        <a:bodyPr/>
        <a:lstStyle/>
        <a:p>
          <a:endParaRPr lang="en-US"/>
        </a:p>
      </dgm:t>
    </dgm:pt>
    <dgm:pt modelId="{58EB9B31-D178-4E47-8F9D-CA18634C8CA2}" type="pres">
      <dgm:prSet presAssocID="{358D862F-E7B2-4CA1-929D-C0A2F66CCA97}" presName="childShape" presStyleCnt="0"/>
      <dgm:spPr/>
    </dgm:pt>
    <dgm:pt modelId="{095E67A0-40AF-4D94-82A1-08110AB5E0AF}" type="pres">
      <dgm:prSet presAssocID="{B85F9E5C-499A-4BDD-9490-CD09B2A681E5}" presName="Name13" presStyleLbl="parChTrans1D2" presStyleIdx="2" presStyleCnt="4"/>
      <dgm:spPr/>
      <dgm:t>
        <a:bodyPr/>
        <a:lstStyle/>
        <a:p>
          <a:endParaRPr lang="en-US"/>
        </a:p>
      </dgm:t>
    </dgm:pt>
    <dgm:pt modelId="{28FD42A8-BD01-49AD-881E-B3800F893FBF}" type="pres">
      <dgm:prSet presAssocID="{90913906-B210-496A-883D-BF22F9EC9D9D}" presName="childText" presStyleLbl="bgAcc1" presStyleIdx="2" presStyleCnt="4">
        <dgm:presLayoutVars>
          <dgm:bulletEnabled val="1"/>
        </dgm:presLayoutVars>
      </dgm:prSet>
      <dgm:spPr/>
      <dgm:t>
        <a:bodyPr/>
        <a:lstStyle/>
        <a:p>
          <a:endParaRPr lang="en-US"/>
        </a:p>
      </dgm:t>
    </dgm:pt>
    <dgm:pt modelId="{9C87780E-E5B1-4A25-864C-C2A2EAFAF5AE}" type="pres">
      <dgm:prSet presAssocID="{D68531B4-7348-47C9-9638-BD8A3F2A82AB}" presName="Name13" presStyleLbl="parChTrans1D2" presStyleIdx="3" presStyleCnt="4"/>
      <dgm:spPr/>
      <dgm:t>
        <a:bodyPr/>
        <a:lstStyle/>
        <a:p>
          <a:endParaRPr lang="en-US"/>
        </a:p>
      </dgm:t>
    </dgm:pt>
    <dgm:pt modelId="{E49CC910-EB51-481E-928C-80AB52DA94CC}" type="pres">
      <dgm:prSet presAssocID="{D3B09B91-11EC-4CAD-9C97-A88A2F665B63}" presName="childText" presStyleLbl="bgAcc1" presStyleIdx="3" presStyleCnt="4">
        <dgm:presLayoutVars>
          <dgm:bulletEnabled val="1"/>
        </dgm:presLayoutVars>
      </dgm:prSet>
      <dgm:spPr/>
      <dgm:t>
        <a:bodyPr/>
        <a:lstStyle/>
        <a:p>
          <a:endParaRPr lang="en-US"/>
        </a:p>
      </dgm:t>
    </dgm:pt>
  </dgm:ptLst>
  <dgm:cxnLst>
    <dgm:cxn modelId="{87FBB9D3-C659-4432-9D05-D6D8ED7A5442}" type="presOf" srcId="{358D862F-E7B2-4CA1-929D-C0A2F66CCA97}" destId="{383DCCE8-E968-4EEE-AD1A-F374AA1B8E64}" srcOrd="1" destOrd="0" presId="urn:microsoft.com/office/officeart/2005/8/layout/hierarchy3"/>
    <dgm:cxn modelId="{8A4C19F0-5DA9-45DF-99B7-932C17C4C4A9}" type="presOf" srcId="{A53CE23F-825E-4D4D-84CB-F514E6D261C8}" destId="{3BE8B9B8-6D9B-4A63-8BA3-E82C345F9111}" srcOrd="0" destOrd="0" presId="urn:microsoft.com/office/officeart/2005/8/layout/hierarchy3"/>
    <dgm:cxn modelId="{33C1FCFF-A7DD-40FE-993F-143EF288DD55}" type="presOf" srcId="{D3B09B91-11EC-4CAD-9C97-A88A2F665B63}" destId="{E49CC910-EB51-481E-928C-80AB52DA94CC}" srcOrd="0" destOrd="0" presId="urn:microsoft.com/office/officeart/2005/8/layout/hierarchy3"/>
    <dgm:cxn modelId="{532852B4-556E-4473-AE28-ACCA3CA70FBB}" srcId="{358D862F-E7B2-4CA1-929D-C0A2F66CCA97}" destId="{D3B09B91-11EC-4CAD-9C97-A88A2F665B63}" srcOrd="1" destOrd="0" parTransId="{D68531B4-7348-47C9-9638-BD8A3F2A82AB}" sibTransId="{A7140770-97CE-457F-8F3B-C67FAEF4F7FD}"/>
    <dgm:cxn modelId="{C9146A5E-5BE1-493D-99A4-4BA3F4E5526F}" type="presOf" srcId="{314705B3-7568-40EE-97ED-2EBA86DF5362}" destId="{BB2A6B96-F5E1-41C4-BFD3-7B90884C9BE3}" srcOrd="0" destOrd="0" presId="urn:microsoft.com/office/officeart/2005/8/layout/hierarchy3"/>
    <dgm:cxn modelId="{2DD63DFA-5F5C-4530-8420-678E0EC8653C}" type="presOf" srcId="{3D42B8B1-B94B-4757-B6B0-080D4522EC0F}" destId="{8C449D32-BBA9-4094-9C8D-D328732F3212}" srcOrd="0" destOrd="0" presId="urn:microsoft.com/office/officeart/2005/8/layout/hierarchy3"/>
    <dgm:cxn modelId="{7D531E27-1983-4AA1-A897-300FE4A1A0CB}" type="presOf" srcId="{90913906-B210-496A-883D-BF22F9EC9D9D}" destId="{28FD42A8-BD01-49AD-881E-B3800F893FBF}" srcOrd="0" destOrd="0" presId="urn:microsoft.com/office/officeart/2005/8/layout/hierarchy3"/>
    <dgm:cxn modelId="{5CECB7DB-C2D7-4F3F-9F2A-A77682FB5AE3}" type="presOf" srcId="{B85F9E5C-499A-4BDD-9490-CD09B2A681E5}" destId="{095E67A0-40AF-4D94-82A1-08110AB5E0AF}" srcOrd="0" destOrd="0" presId="urn:microsoft.com/office/officeart/2005/8/layout/hierarchy3"/>
    <dgm:cxn modelId="{C9A1B466-4B9E-4A66-AC03-67090C242F5D}" type="presOf" srcId="{D68531B4-7348-47C9-9638-BD8A3F2A82AB}" destId="{9C87780E-E5B1-4A25-864C-C2A2EAFAF5AE}" srcOrd="0" destOrd="0" presId="urn:microsoft.com/office/officeart/2005/8/layout/hierarchy3"/>
    <dgm:cxn modelId="{F7F5EF36-393C-4712-98F2-C26F5155CFFB}" type="presOf" srcId="{99E68B5F-96D7-41D2-A642-2AE2F9AABD42}" destId="{01DD87B0-07AB-488C-A094-183F48E3E9D6}" srcOrd="0" destOrd="0" presId="urn:microsoft.com/office/officeart/2005/8/layout/hierarchy3"/>
    <dgm:cxn modelId="{720C7EA8-A8CB-426F-9904-89A63F31236C}" srcId="{99E68B5F-96D7-41D2-A642-2AE2F9AABD42}" destId="{A53CE23F-825E-4D4D-84CB-F514E6D261C8}" srcOrd="1" destOrd="0" parTransId="{B54C2298-B0E7-48B2-84EF-C48206B54A11}" sibTransId="{A3174F5C-981D-4B78-94F0-CD02BEA6162D}"/>
    <dgm:cxn modelId="{6DBD6967-0764-4019-852A-D2181E123F05}" type="presOf" srcId="{B54C2298-B0E7-48B2-84EF-C48206B54A11}" destId="{20C49FCD-2873-400F-87FF-7D96F0F3D820}" srcOrd="0" destOrd="0" presId="urn:microsoft.com/office/officeart/2005/8/layout/hierarchy3"/>
    <dgm:cxn modelId="{910AADE2-94BE-4B41-8B01-466B96255CA2}" srcId="{9D48FC97-2753-42E2-A597-DA950FB00276}" destId="{358D862F-E7B2-4CA1-929D-C0A2F66CCA97}" srcOrd="1" destOrd="0" parTransId="{28E459A8-8C8E-4EDB-BC8C-25A9C4B56327}" sibTransId="{1EE9CC88-9C2A-4683-9561-83ADB225BDE7}"/>
    <dgm:cxn modelId="{C2C4B3D9-4148-416E-978A-136E78B15A90}" type="presOf" srcId="{9D48FC97-2753-42E2-A597-DA950FB00276}" destId="{EC6054DD-5848-4FAF-9EB7-E8092CBB0EA1}" srcOrd="0" destOrd="0" presId="urn:microsoft.com/office/officeart/2005/8/layout/hierarchy3"/>
    <dgm:cxn modelId="{9CA1C36C-78A8-4216-B3D4-A0AFAA8984FA}" srcId="{9D48FC97-2753-42E2-A597-DA950FB00276}" destId="{99E68B5F-96D7-41D2-A642-2AE2F9AABD42}" srcOrd="0" destOrd="0" parTransId="{DF597BE3-6B7B-4E04-80C9-CFB7A5D5A9B4}" sibTransId="{25708BC5-32C4-486E-BD27-29498C48A7ED}"/>
    <dgm:cxn modelId="{4999FF26-D8E5-4926-B622-ECA75AB6ACC2}" type="presOf" srcId="{358D862F-E7B2-4CA1-929D-C0A2F66CCA97}" destId="{D7C70918-830C-4F0A-9F14-1881CC7481E1}" srcOrd="0" destOrd="0" presId="urn:microsoft.com/office/officeart/2005/8/layout/hierarchy3"/>
    <dgm:cxn modelId="{DBB1DFAE-7D7F-46FA-BEB7-BD55D87833FF}" type="presOf" srcId="{99E68B5F-96D7-41D2-A642-2AE2F9AABD42}" destId="{AE900AA9-3457-45DF-B8A6-6C78BAA8A9CD}" srcOrd="1" destOrd="0" presId="urn:microsoft.com/office/officeart/2005/8/layout/hierarchy3"/>
    <dgm:cxn modelId="{C38F12BA-3865-4FFD-A458-C988656FAE96}" srcId="{358D862F-E7B2-4CA1-929D-C0A2F66CCA97}" destId="{90913906-B210-496A-883D-BF22F9EC9D9D}" srcOrd="0" destOrd="0" parTransId="{B85F9E5C-499A-4BDD-9490-CD09B2A681E5}" sibTransId="{8D2BB3F5-A151-4616-8382-E55AEC4052DC}"/>
    <dgm:cxn modelId="{02BDB9CF-2BD8-450D-9E2E-E8F603F90BA7}" srcId="{99E68B5F-96D7-41D2-A642-2AE2F9AABD42}" destId="{314705B3-7568-40EE-97ED-2EBA86DF5362}" srcOrd="0" destOrd="0" parTransId="{3D42B8B1-B94B-4757-B6B0-080D4522EC0F}" sibTransId="{98606F82-6BAB-4746-810D-9EE943E8277A}"/>
    <dgm:cxn modelId="{AEBB6AE4-E789-4FDE-ADE2-141E38D26269}" type="presParOf" srcId="{EC6054DD-5848-4FAF-9EB7-E8092CBB0EA1}" destId="{21FB0769-8EAA-4307-B30A-EE97F809FC53}" srcOrd="0" destOrd="0" presId="urn:microsoft.com/office/officeart/2005/8/layout/hierarchy3"/>
    <dgm:cxn modelId="{0777C69A-A55E-44A1-92E1-61CEEBA3806A}" type="presParOf" srcId="{21FB0769-8EAA-4307-B30A-EE97F809FC53}" destId="{180A0049-D798-400F-92CE-637BEBE87A07}" srcOrd="0" destOrd="0" presId="urn:microsoft.com/office/officeart/2005/8/layout/hierarchy3"/>
    <dgm:cxn modelId="{B53C401B-D1D3-4878-8AF9-545D17649004}" type="presParOf" srcId="{180A0049-D798-400F-92CE-637BEBE87A07}" destId="{01DD87B0-07AB-488C-A094-183F48E3E9D6}" srcOrd="0" destOrd="0" presId="urn:microsoft.com/office/officeart/2005/8/layout/hierarchy3"/>
    <dgm:cxn modelId="{1CFC9686-7367-4612-8093-F4AF59BD06F0}" type="presParOf" srcId="{180A0049-D798-400F-92CE-637BEBE87A07}" destId="{AE900AA9-3457-45DF-B8A6-6C78BAA8A9CD}" srcOrd="1" destOrd="0" presId="urn:microsoft.com/office/officeart/2005/8/layout/hierarchy3"/>
    <dgm:cxn modelId="{C12C6872-A2CD-4E17-AB36-2498DEE05396}" type="presParOf" srcId="{21FB0769-8EAA-4307-B30A-EE97F809FC53}" destId="{1710896E-D134-47B1-8BB4-F7B6A7CCB4A0}" srcOrd="1" destOrd="0" presId="urn:microsoft.com/office/officeart/2005/8/layout/hierarchy3"/>
    <dgm:cxn modelId="{10395891-1854-4A59-8FB5-65545B5A618D}" type="presParOf" srcId="{1710896E-D134-47B1-8BB4-F7B6A7CCB4A0}" destId="{8C449D32-BBA9-4094-9C8D-D328732F3212}" srcOrd="0" destOrd="0" presId="urn:microsoft.com/office/officeart/2005/8/layout/hierarchy3"/>
    <dgm:cxn modelId="{3D78E3FE-10A2-49F7-B624-7B499A55162A}" type="presParOf" srcId="{1710896E-D134-47B1-8BB4-F7B6A7CCB4A0}" destId="{BB2A6B96-F5E1-41C4-BFD3-7B90884C9BE3}" srcOrd="1" destOrd="0" presId="urn:microsoft.com/office/officeart/2005/8/layout/hierarchy3"/>
    <dgm:cxn modelId="{F6F620E0-2A5E-4E92-9DA2-D544A6D33EC0}" type="presParOf" srcId="{1710896E-D134-47B1-8BB4-F7B6A7CCB4A0}" destId="{20C49FCD-2873-400F-87FF-7D96F0F3D820}" srcOrd="2" destOrd="0" presId="urn:microsoft.com/office/officeart/2005/8/layout/hierarchy3"/>
    <dgm:cxn modelId="{16B9F3FE-C312-4AB2-B52E-555DA0F73B2A}" type="presParOf" srcId="{1710896E-D134-47B1-8BB4-F7B6A7CCB4A0}" destId="{3BE8B9B8-6D9B-4A63-8BA3-E82C345F9111}" srcOrd="3" destOrd="0" presId="urn:microsoft.com/office/officeart/2005/8/layout/hierarchy3"/>
    <dgm:cxn modelId="{9C48D8F0-F245-448B-B3C0-42A747C73411}" type="presParOf" srcId="{EC6054DD-5848-4FAF-9EB7-E8092CBB0EA1}" destId="{BBA80F0E-18A4-4FF6-8F2F-AF2360766A8C}" srcOrd="1" destOrd="0" presId="urn:microsoft.com/office/officeart/2005/8/layout/hierarchy3"/>
    <dgm:cxn modelId="{1A1DD881-D7FF-41FC-8527-0DC20C99D34E}" type="presParOf" srcId="{BBA80F0E-18A4-4FF6-8F2F-AF2360766A8C}" destId="{CBD231F4-0E6A-4D59-BA83-EDF9D66E1AB6}" srcOrd="0" destOrd="0" presId="urn:microsoft.com/office/officeart/2005/8/layout/hierarchy3"/>
    <dgm:cxn modelId="{FE7B86DB-6941-4BF1-B8A2-5EE5B4F17135}" type="presParOf" srcId="{CBD231F4-0E6A-4D59-BA83-EDF9D66E1AB6}" destId="{D7C70918-830C-4F0A-9F14-1881CC7481E1}" srcOrd="0" destOrd="0" presId="urn:microsoft.com/office/officeart/2005/8/layout/hierarchy3"/>
    <dgm:cxn modelId="{04ACBA5C-F36D-4279-8E25-8D46A51F19EC}" type="presParOf" srcId="{CBD231F4-0E6A-4D59-BA83-EDF9D66E1AB6}" destId="{383DCCE8-E968-4EEE-AD1A-F374AA1B8E64}" srcOrd="1" destOrd="0" presId="urn:microsoft.com/office/officeart/2005/8/layout/hierarchy3"/>
    <dgm:cxn modelId="{EC4E78E9-A54F-4937-8C97-94EF947052F9}" type="presParOf" srcId="{BBA80F0E-18A4-4FF6-8F2F-AF2360766A8C}" destId="{58EB9B31-D178-4E47-8F9D-CA18634C8CA2}" srcOrd="1" destOrd="0" presId="urn:microsoft.com/office/officeart/2005/8/layout/hierarchy3"/>
    <dgm:cxn modelId="{ECADE41D-D215-4997-A095-6DBF55C96EF3}" type="presParOf" srcId="{58EB9B31-D178-4E47-8F9D-CA18634C8CA2}" destId="{095E67A0-40AF-4D94-82A1-08110AB5E0AF}" srcOrd="0" destOrd="0" presId="urn:microsoft.com/office/officeart/2005/8/layout/hierarchy3"/>
    <dgm:cxn modelId="{7942D8D7-A65E-458F-9169-D36B48CBD161}" type="presParOf" srcId="{58EB9B31-D178-4E47-8F9D-CA18634C8CA2}" destId="{28FD42A8-BD01-49AD-881E-B3800F893FBF}" srcOrd="1" destOrd="0" presId="urn:microsoft.com/office/officeart/2005/8/layout/hierarchy3"/>
    <dgm:cxn modelId="{522DDA5A-D6CC-45CC-A303-BF884F1AA7D8}" type="presParOf" srcId="{58EB9B31-D178-4E47-8F9D-CA18634C8CA2}" destId="{9C87780E-E5B1-4A25-864C-C2A2EAFAF5AE}" srcOrd="2" destOrd="0" presId="urn:microsoft.com/office/officeart/2005/8/layout/hierarchy3"/>
    <dgm:cxn modelId="{F990496D-7656-4326-B2CB-1F8350B7D545}" type="presParOf" srcId="{58EB9B31-D178-4E47-8F9D-CA18634C8CA2}" destId="{E49CC910-EB51-481E-928C-80AB52DA94CC}" srcOrd="3"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8"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E92C439A-9723-4AE6-971F-AD4C9CC979B6}" type="presOf" srcId="{77017B93-6A07-49D7-B4F4-D02384BDD441}" destId="{E76D831D-DE78-4F21-95A5-B5D6C3EFB1AC}" srcOrd="0" destOrd="0" presId="urn:microsoft.com/office/officeart/2005/8/layout/balance1"/>
    <dgm:cxn modelId="{99F8187C-D774-4DAA-A59B-CA2F52273ACD}" type="presOf" srcId="{4D76BACD-612E-4F25-A6DC-750E6B7717C0}" destId="{51829832-2B39-450C-8389-2988CBBBB1F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3689D13D-FA78-4073-9669-874AACA6CBC2}" type="presOf" srcId="{028E750E-ABA0-479A-AD77-BE525E43C771}" destId="{C6608497-A615-4B7D-B3D0-045DFAFD1BCB}" srcOrd="0" destOrd="0" presId="urn:microsoft.com/office/officeart/2005/8/layout/balance1"/>
    <dgm:cxn modelId="{71682644-2BCA-49C6-BA93-4C174551BEE5}" type="presOf" srcId="{CEE37E46-867C-44A2-B90D-496747C8A894}" destId="{0761AD51-F851-4D5A-8106-C3A887C8A558}" srcOrd="0" destOrd="0" presId="urn:microsoft.com/office/officeart/2005/8/layout/balance1"/>
    <dgm:cxn modelId="{4E38B77E-784B-457B-A863-5A24B54C93F3}" type="presOf" srcId="{9FC0935C-81BD-498B-AA7F-5D48A28E764D}" destId="{935DD44F-1E9C-4E11-8CF7-5193A0D21A21}" srcOrd="0" destOrd="0" presId="urn:microsoft.com/office/officeart/2005/8/layout/balance1"/>
    <dgm:cxn modelId="{C2950C98-78BA-4B23-8FFA-D886C1A5D080}" type="presOf" srcId="{83F37724-DF94-4564-9445-5F30FB50D61A}" destId="{A16A084D-AD22-47F8-8C3E-06D3AEDCC4A6}" srcOrd="0" destOrd="0" presId="urn:microsoft.com/office/officeart/2005/8/layout/balance1"/>
    <dgm:cxn modelId="{50266442-62E9-4538-BD0E-D22EFC03BDA4}" type="presOf" srcId="{6C4E2311-E9F9-4F73-A1A7-66BD0C3C8890}" destId="{82ECBCBB-A05E-4C6D-84A9-8A4778C11B4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EEE24D7F-72BF-4618-8BB9-53575948A54C}" type="presOf" srcId="{58BB8D5D-4C40-4993-8903-0B9AC04CDC0B}" destId="{7F35C9D4-D8D6-4760-99B0-C2659FF38E13}" srcOrd="0" destOrd="0" presId="urn:microsoft.com/office/officeart/2005/8/layout/balance1"/>
    <dgm:cxn modelId="{7EB8D863-07C9-4F50-B003-22AEA48E9D6D}" type="presParOf" srcId="{0761AD51-F851-4D5A-8106-C3A887C8A558}" destId="{C13AE1E0-3BCE-4C0F-BA36-AD0D2EF3BE79}" srcOrd="0" destOrd="0" presId="urn:microsoft.com/office/officeart/2005/8/layout/balance1"/>
    <dgm:cxn modelId="{F8CC0CA4-0D20-4BEA-8F42-58AF9DD96535}" type="presParOf" srcId="{0761AD51-F851-4D5A-8106-C3A887C8A558}" destId="{647E460A-BFB3-4B7C-80D8-E04FD6A995DA}" srcOrd="1" destOrd="0" presId="urn:microsoft.com/office/officeart/2005/8/layout/balance1"/>
    <dgm:cxn modelId="{2D5DB447-8F41-4D23-BC9C-3D550F93E71B}" type="presParOf" srcId="{647E460A-BFB3-4B7C-80D8-E04FD6A995DA}" destId="{51829832-2B39-450C-8389-2988CBBBB1FB}" srcOrd="0" destOrd="0" presId="urn:microsoft.com/office/officeart/2005/8/layout/balance1"/>
    <dgm:cxn modelId="{716C8A5D-DFF1-4C5D-A97A-A447ABE64C34}" type="presParOf" srcId="{647E460A-BFB3-4B7C-80D8-E04FD6A995DA}" destId="{E76D831D-DE78-4F21-95A5-B5D6C3EFB1AC}" srcOrd="1" destOrd="0" presId="urn:microsoft.com/office/officeart/2005/8/layout/balance1"/>
    <dgm:cxn modelId="{E845D221-CEEC-4AE3-8631-22988BA81E30}" type="presParOf" srcId="{0761AD51-F851-4D5A-8106-C3A887C8A558}" destId="{672999F5-B154-497B-A53C-CEA9F02722FA}" srcOrd="2" destOrd="0" presId="urn:microsoft.com/office/officeart/2005/8/layout/balance1"/>
    <dgm:cxn modelId="{344C80D6-E490-4E33-83FB-99A586B2370E}" type="presParOf" srcId="{672999F5-B154-497B-A53C-CEA9F02722FA}" destId="{567C1BCC-87B8-4F99-92EA-1DA424479682}" srcOrd="0" destOrd="0" presId="urn:microsoft.com/office/officeart/2005/8/layout/balance1"/>
    <dgm:cxn modelId="{74A70825-1B3E-4B78-9DA2-E34DAF54D04F}" type="presParOf" srcId="{672999F5-B154-497B-A53C-CEA9F02722FA}" destId="{21B79F3B-899C-4893-9D8D-84158A94904D}" srcOrd="1" destOrd="0" presId="urn:microsoft.com/office/officeart/2005/8/layout/balance1"/>
    <dgm:cxn modelId="{B6E62072-EE9C-42AA-B9DB-C0B3D404C534}" type="presParOf" srcId="{672999F5-B154-497B-A53C-CEA9F02722FA}" destId="{24FD1A37-4C3C-46B4-8E0F-DE356C79A4F3}" srcOrd="2" destOrd="0" presId="urn:microsoft.com/office/officeart/2005/8/layout/balance1"/>
    <dgm:cxn modelId="{57CC4E8C-7B5D-4F63-9225-25131A104F0D}" type="presParOf" srcId="{672999F5-B154-497B-A53C-CEA9F02722FA}" destId="{A16A084D-AD22-47F8-8C3E-06D3AEDCC4A6}" srcOrd="3" destOrd="0" presId="urn:microsoft.com/office/officeart/2005/8/layout/balance1"/>
    <dgm:cxn modelId="{BE2FADA5-5BD9-4880-9D20-6F2C47785808}" type="presParOf" srcId="{672999F5-B154-497B-A53C-CEA9F02722FA}" destId="{C6608497-A615-4B7D-B3D0-045DFAFD1BCB}" srcOrd="4" destOrd="0" presId="urn:microsoft.com/office/officeart/2005/8/layout/balance1"/>
    <dgm:cxn modelId="{B07774B6-E1D6-4DED-AEC1-24402E0A90D1}" type="presParOf" srcId="{672999F5-B154-497B-A53C-CEA9F02722FA}" destId="{7F35C9D4-D8D6-4760-99B0-C2659FF38E13}" srcOrd="5" destOrd="0" presId="urn:microsoft.com/office/officeart/2005/8/layout/balance1"/>
    <dgm:cxn modelId="{4294076C-DFD5-4DD4-8959-B6BECF39D2CA}" type="presParOf" srcId="{672999F5-B154-497B-A53C-CEA9F02722FA}" destId="{82ECBCBB-A05E-4C6D-84A9-8A4778C11B4B}" srcOrd="6" destOrd="0" presId="urn:microsoft.com/office/officeart/2005/8/layout/balance1"/>
    <dgm:cxn modelId="{0D8F0553-142E-4FCD-AFFE-8B73220FA299}"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0"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75730BDB-99FC-4FD8-9A4D-3AC1F80CFCF6}" type="presOf" srcId="{9FC0935C-81BD-498B-AA7F-5D48A28E764D}" destId="{935DD44F-1E9C-4E11-8CF7-5193A0D21A21}" srcOrd="0" destOrd="0" presId="urn:microsoft.com/office/officeart/2005/8/layout/balance1"/>
    <dgm:cxn modelId="{2BC27146-6A9B-432A-B3EC-82F198F5300D}" type="presOf" srcId="{58BB8D5D-4C40-4993-8903-0B9AC04CDC0B}" destId="{7F35C9D4-D8D6-4760-99B0-C2659FF38E13}"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B43888D8-1EDF-4ECA-974F-B3E9EBC52B53}" type="presOf" srcId="{77017B93-6A07-49D7-B4F4-D02384BDD441}" destId="{E76D831D-DE78-4F21-95A5-B5D6C3EFB1AC}" srcOrd="0" destOrd="0" presId="urn:microsoft.com/office/officeart/2005/8/layout/balance1"/>
    <dgm:cxn modelId="{8E75D11B-88DD-411E-848D-F3F800790A08}" type="presOf" srcId="{028E750E-ABA0-479A-AD77-BE525E43C771}" destId="{C6608497-A615-4B7D-B3D0-045DFAFD1BC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3BA97C07-5304-4AE5-82EC-6976739F6514}" type="presOf" srcId="{CEE37E46-867C-44A2-B90D-496747C8A894}" destId="{0761AD51-F851-4D5A-8106-C3A887C8A558}" srcOrd="0" destOrd="0" presId="urn:microsoft.com/office/officeart/2005/8/layout/balance1"/>
    <dgm:cxn modelId="{A2BAD5CC-9C58-4A2F-ABBB-02EA7882118A}" type="presOf" srcId="{4D76BACD-612E-4F25-A6DC-750E6B7717C0}" destId="{51829832-2B39-450C-8389-2988CBBBB1FB}" srcOrd="0" destOrd="0" presId="urn:microsoft.com/office/officeart/2005/8/layout/balance1"/>
    <dgm:cxn modelId="{C966BAAE-1BD0-43F0-B40F-2A2BAE4B86C6}" type="presOf" srcId="{83F37724-DF94-4564-9445-5F30FB50D61A}" destId="{A16A084D-AD22-47F8-8C3E-06D3AEDCC4A6}" srcOrd="0" destOrd="0" presId="urn:microsoft.com/office/officeart/2005/8/layout/balance1"/>
    <dgm:cxn modelId="{19236625-568A-4489-986C-8612E25541A6}" type="presOf" srcId="{6C4E2311-E9F9-4F73-A1A7-66BD0C3C8890}" destId="{82ECBCBB-A05E-4C6D-84A9-8A4778C11B4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2DDB01A2-2A2E-45BF-A783-AAC51C2EA824}" type="presParOf" srcId="{0761AD51-F851-4D5A-8106-C3A887C8A558}" destId="{C13AE1E0-3BCE-4C0F-BA36-AD0D2EF3BE79}" srcOrd="0" destOrd="0" presId="urn:microsoft.com/office/officeart/2005/8/layout/balance1"/>
    <dgm:cxn modelId="{C36604DF-103A-4BA8-ABEE-266E5B42C567}" type="presParOf" srcId="{0761AD51-F851-4D5A-8106-C3A887C8A558}" destId="{647E460A-BFB3-4B7C-80D8-E04FD6A995DA}" srcOrd="1" destOrd="0" presId="urn:microsoft.com/office/officeart/2005/8/layout/balance1"/>
    <dgm:cxn modelId="{D855732B-F56D-40F0-83CE-C2437CD40079}" type="presParOf" srcId="{647E460A-BFB3-4B7C-80D8-E04FD6A995DA}" destId="{51829832-2B39-450C-8389-2988CBBBB1FB}" srcOrd="0" destOrd="0" presId="urn:microsoft.com/office/officeart/2005/8/layout/balance1"/>
    <dgm:cxn modelId="{26DF66AD-BCE7-47E3-8DC3-B60B651BC92C}" type="presParOf" srcId="{647E460A-BFB3-4B7C-80D8-E04FD6A995DA}" destId="{E76D831D-DE78-4F21-95A5-B5D6C3EFB1AC}" srcOrd="1" destOrd="0" presId="urn:microsoft.com/office/officeart/2005/8/layout/balance1"/>
    <dgm:cxn modelId="{9E697193-F5BC-4192-8B52-D0E09AA33D6D}" type="presParOf" srcId="{0761AD51-F851-4D5A-8106-C3A887C8A558}" destId="{672999F5-B154-497B-A53C-CEA9F02722FA}" srcOrd="2" destOrd="0" presId="urn:microsoft.com/office/officeart/2005/8/layout/balance1"/>
    <dgm:cxn modelId="{F13BC5CB-EE3A-432C-96AC-6DCE6D916EB5}" type="presParOf" srcId="{672999F5-B154-497B-A53C-CEA9F02722FA}" destId="{567C1BCC-87B8-4F99-92EA-1DA424479682}" srcOrd="0" destOrd="0" presId="urn:microsoft.com/office/officeart/2005/8/layout/balance1"/>
    <dgm:cxn modelId="{D2296C0B-6186-4500-A196-ADB9D551220E}" type="presParOf" srcId="{672999F5-B154-497B-A53C-CEA9F02722FA}" destId="{21B79F3B-899C-4893-9D8D-84158A94904D}" srcOrd="1" destOrd="0" presId="urn:microsoft.com/office/officeart/2005/8/layout/balance1"/>
    <dgm:cxn modelId="{04289FA0-7554-4827-A15A-CD91A0E16A63}" type="presParOf" srcId="{672999F5-B154-497B-A53C-CEA9F02722FA}" destId="{24FD1A37-4C3C-46B4-8E0F-DE356C79A4F3}" srcOrd="2" destOrd="0" presId="urn:microsoft.com/office/officeart/2005/8/layout/balance1"/>
    <dgm:cxn modelId="{E0FE6070-CE48-4A39-9F9D-4AE3BE6E922D}" type="presParOf" srcId="{672999F5-B154-497B-A53C-CEA9F02722FA}" destId="{A16A084D-AD22-47F8-8C3E-06D3AEDCC4A6}" srcOrd="3" destOrd="0" presId="urn:microsoft.com/office/officeart/2005/8/layout/balance1"/>
    <dgm:cxn modelId="{947FDF41-6DFD-4451-A7F4-1072BD47CBBB}" type="presParOf" srcId="{672999F5-B154-497B-A53C-CEA9F02722FA}" destId="{C6608497-A615-4B7D-B3D0-045DFAFD1BCB}" srcOrd="4" destOrd="0" presId="urn:microsoft.com/office/officeart/2005/8/layout/balance1"/>
    <dgm:cxn modelId="{0087F85D-AE00-446F-B720-7C9D51B93B53}" type="presParOf" srcId="{672999F5-B154-497B-A53C-CEA9F02722FA}" destId="{7F35C9D4-D8D6-4760-99B0-C2659FF38E13}" srcOrd="5" destOrd="0" presId="urn:microsoft.com/office/officeart/2005/8/layout/balance1"/>
    <dgm:cxn modelId="{BB3D923F-45F6-48DA-84C8-023D64050B80}" type="presParOf" srcId="{672999F5-B154-497B-A53C-CEA9F02722FA}" destId="{82ECBCBB-A05E-4C6D-84A9-8A4778C11B4B}" srcOrd="6" destOrd="0" presId="urn:microsoft.com/office/officeart/2005/8/layout/balance1"/>
    <dgm:cxn modelId="{6D9B9846-B951-48A1-8ED8-23DEEBDDEAC2}"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1"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3243C7E6-5EFF-43E0-AFF7-BA328B949B30}" type="presOf" srcId="{4D76BACD-612E-4F25-A6DC-750E6B7717C0}" destId="{51829832-2B39-450C-8389-2988CBBBB1FB}" srcOrd="0" destOrd="0" presId="urn:microsoft.com/office/officeart/2005/8/layout/balance1"/>
    <dgm:cxn modelId="{5B116499-1091-462D-87EA-C3FDFF6964A1}" type="presOf" srcId="{9FC0935C-81BD-498B-AA7F-5D48A28E764D}" destId="{935DD44F-1E9C-4E11-8CF7-5193A0D21A21}" srcOrd="0" destOrd="0" presId="urn:microsoft.com/office/officeart/2005/8/layout/balance1"/>
    <dgm:cxn modelId="{146CD7B6-BBA2-4EA1-B14F-8201133E2942}" type="presOf" srcId="{CEE37E46-867C-44A2-B90D-496747C8A894}" destId="{0761AD51-F851-4D5A-8106-C3A887C8A558}"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93545303-FBCB-4037-B764-A42723229DC3}" type="presOf" srcId="{028E750E-ABA0-479A-AD77-BE525E43C771}" destId="{C6608497-A615-4B7D-B3D0-045DFAFD1BCB}" srcOrd="0" destOrd="0" presId="urn:microsoft.com/office/officeart/2005/8/layout/balance1"/>
    <dgm:cxn modelId="{B5CDF397-4941-424A-94BD-F9A56B89061A}" type="presOf" srcId="{6C4E2311-E9F9-4F73-A1A7-66BD0C3C8890}" destId="{82ECBCBB-A05E-4C6D-84A9-8A4778C11B4B}" srcOrd="0" destOrd="0" presId="urn:microsoft.com/office/officeart/2005/8/layout/balance1"/>
    <dgm:cxn modelId="{48A71BC0-916B-4926-BC81-11F5B6A63226}" type="presOf" srcId="{58BB8D5D-4C40-4993-8903-0B9AC04CDC0B}" destId="{7F35C9D4-D8D6-4760-99B0-C2659FF38E13}" srcOrd="0" destOrd="0" presId="urn:microsoft.com/office/officeart/2005/8/layout/balance1"/>
    <dgm:cxn modelId="{1F268CCA-5263-415D-822B-C2B792D17A04}" type="presOf" srcId="{83F37724-DF94-4564-9445-5F30FB50D61A}" destId="{A16A084D-AD22-47F8-8C3E-06D3AEDCC4A6}" srcOrd="0" destOrd="0" presId="urn:microsoft.com/office/officeart/2005/8/layout/balance1"/>
    <dgm:cxn modelId="{39E12ABF-F762-4438-B473-7D350D47DE39}" type="presOf" srcId="{77017B93-6A07-49D7-B4F4-D02384BDD441}" destId="{E76D831D-DE78-4F21-95A5-B5D6C3EFB1AC}"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584DE0C5-BC68-404C-839B-B20977944C1D}" type="presParOf" srcId="{0761AD51-F851-4D5A-8106-C3A887C8A558}" destId="{C13AE1E0-3BCE-4C0F-BA36-AD0D2EF3BE79}" srcOrd="0" destOrd="0" presId="urn:microsoft.com/office/officeart/2005/8/layout/balance1"/>
    <dgm:cxn modelId="{88CC5D26-31BA-4B9E-8CFF-BC1E96F44BAF}" type="presParOf" srcId="{0761AD51-F851-4D5A-8106-C3A887C8A558}" destId="{647E460A-BFB3-4B7C-80D8-E04FD6A995DA}" srcOrd="1" destOrd="0" presId="urn:microsoft.com/office/officeart/2005/8/layout/balance1"/>
    <dgm:cxn modelId="{B3D47626-C94F-451D-AAB0-DB34ECEB12E8}" type="presParOf" srcId="{647E460A-BFB3-4B7C-80D8-E04FD6A995DA}" destId="{51829832-2B39-450C-8389-2988CBBBB1FB}" srcOrd="0" destOrd="0" presId="urn:microsoft.com/office/officeart/2005/8/layout/balance1"/>
    <dgm:cxn modelId="{31CA7C1C-D8DF-4210-9F01-2B8F2BFA120A}" type="presParOf" srcId="{647E460A-BFB3-4B7C-80D8-E04FD6A995DA}" destId="{E76D831D-DE78-4F21-95A5-B5D6C3EFB1AC}" srcOrd="1" destOrd="0" presId="urn:microsoft.com/office/officeart/2005/8/layout/balance1"/>
    <dgm:cxn modelId="{4D997036-2A47-496F-BFF7-E207BE9AFFBF}" type="presParOf" srcId="{0761AD51-F851-4D5A-8106-C3A887C8A558}" destId="{672999F5-B154-497B-A53C-CEA9F02722FA}" srcOrd="2" destOrd="0" presId="urn:microsoft.com/office/officeart/2005/8/layout/balance1"/>
    <dgm:cxn modelId="{5546FF0A-2BC9-4321-980A-61F21B99EFCF}" type="presParOf" srcId="{672999F5-B154-497B-A53C-CEA9F02722FA}" destId="{567C1BCC-87B8-4F99-92EA-1DA424479682}" srcOrd="0" destOrd="0" presId="urn:microsoft.com/office/officeart/2005/8/layout/balance1"/>
    <dgm:cxn modelId="{4021D13C-AF58-46C8-8F36-13A7C9E542F2}" type="presParOf" srcId="{672999F5-B154-497B-A53C-CEA9F02722FA}" destId="{21B79F3B-899C-4893-9D8D-84158A94904D}" srcOrd="1" destOrd="0" presId="urn:microsoft.com/office/officeart/2005/8/layout/balance1"/>
    <dgm:cxn modelId="{E69268CD-3EB6-4F09-913F-53A59EEE977F}" type="presParOf" srcId="{672999F5-B154-497B-A53C-CEA9F02722FA}" destId="{24FD1A37-4C3C-46B4-8E0F-DE356C79A4F3}" srcOrd="2" destOrd="0" presId="urn:microsoft.com/office/officeart/2005/8/layout/balance1"/>
    <dgm:cxn modelId="{068ED083-FD28-458A-AE39-7432BEBE9B19}" type="presParOf" srcId="{672999F5-B154-497B-A53C-CEA9F02722FA}" destId="{A16A084D-AD22-47F8-8C3E-06D3AEDCC4A6}" srcOrd="3" destOrd="0" presId="urn:microsoft.com/office/officeart/2005/8/layout/balance1"/>
    <dgm:cxn modelId="{E46D4070-C12B-47A9-A0BC-83A938DC7F41}" type="presParOf" srcId="{672999F5-B154-497B-A53C-CEA9F02722FA}" destId="{C6608497-A615-4B7D-B3D0-045DFAFD1BCB}" srcOrd="4" destOrd="0" presId="urn:microsoft.com/office/officeart/2005/8/layout/balance1"/>
    <dgm:cxn modelId="{7FE6EFD4-B0D7-4977-91A2-B1032F9E7809}" type="presParOf" srcId="{672999F5-B154-497B-A53C-CEA9F02722FA}" destId="{7F35C9D4-D8D6-4760-99B0-C2659FF38E13}" srcOrd="5" destOrd="0" presId="urn:microsoft.com/office/officeart/2005/8/layout/balance1"/>
    <dgm:cxn modelId="{D5AE9D98-395B-44AD-9F9F-69F0956B8A4C}" type="presParOf" srcId="{672999F5-B154-497B-A53C-CEA9F02722FA}" destId="{82ECBCBB-A05E-4C6D-84A9-8A4778C11B4B}" srcOrd="6" destOrd="0" presId="urn:microsoft.com/office/officeart/2005/8/layout/balance1"/>
    <dgm:cxn modelId="{F0289495-57C2-47DA-824D-6DF3F05A28C1}"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5"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6585F876-5032-47F3-A3F3-A13EF456B141}" type="presOf" srcId="{4D76BACD-612E-4F25-A6DC-750E6B7717C0}" destId="{51829832-2B39-450C-8389-2988CBBBB1FB}"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EF5C3C01-CC01-4342-9154-77422DB9AD75}" type="presOf" srcId="{77017B93-6A07-49D7-B4F4-D02384BDD441}" destId="{E76D831D-DE78-4F21-95A5-B5D6C3EFB1AC}" srcOrd="0" destOrd="0" presId="urn:microsoft.com/office/officeart/2005/8/layout/balance1"/>
    <dgm:cxn modelId="{93B5812D-DEE6-4E65-8D29-3A4E1F94068A}" type="presOf" srcId="{028E750E-ABA0-479A-AD77-BE525E43C771}" destId="{C6608497-A615-4B7D-B3D0-045DFAFD1BCB}"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C72A7A9A-5C7B-4254-92FA-4C390FD63649}" type="presOf" srcId="{83F37724-DF94-4564-9445-5F30FB50D61A}" destId="{A16A084D-AD22-47F8-8C3E-06D3AEDCC4A6}" srcOrd="0" destOrd="0" presId="urn:microsoft.com/office/officeart/2005/8/layout/balance1"/>
    <dgm:cxn modelId="{8071F6A6-CAFE-4489-966D-393DBEB2E282}" type="presOf" srcId="{58BB8D5D-4C40-4993-8903-0B9AC04CDC0B}" destId="{7F35C9D4-D8D6-4760-99B0-C2659FF38E13}" srcOrd="0" destOrd="0" presId="urn:microsoft.com/office/officeart/2005/8/layout/balance1"/>
    <dgm:cxn modelId="{A1F95147-0DBC-4C84-8133-4D6FD6C4DB03}" type="presOf" srcId="{6C4E2311-E9F9-4F73-A1A7-66BD0C3C8890}" destId="{82ECBCBB-A05E-4C6D-84A9-8A4778C11B4B}" srcOrd="0" destOrd="0" presId="urn:microsoft.com/office/officeart/2005/8/layout/balance1"/>
    <dgm:cxn modelId="{02AC5384-760F-4D24-8C2A-8F17D180AD3A}" type="presOf" srcId="{CEE37E46-867C-44A2-B90D-496747C8A894}" destId="{0761AD51-F851-4D5A-8106-C3A887C8A558}" srcOrd="0" destOrd="0" presId="urn:microsoft.com/office/officeart/2005/8/layout/balance1"/>
    <dgm:cxn modelId="{0155D1AC-8C48-4FCD-959C-749D28BB29F9}" type="presOf" srcId="{9FC0935C-81BD-498B-AA7F-5D48A28E764D}" destId="{935DD44F-1E9C-4E11-8CF7-5193A0D21A21}"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5046FD74-8AAE-4EDD-8F6D-572BA4E95746}" type="presParOf" srcId="{0761AD51-F851-4D5A-8106-C3A887C8A558}" destId="{C13AE1E0-3BCE-4C0F-BA36-AD0D2EF3BE79}" srcOrd="0" destOrd="0" presId="urn:microsoft.com/office/officeart/2005/8/layout/balance1"/>
    <dgm:cxn modelId="{B3F35708-CABC-470A-8003-74F44A1EF867}" type="presParOf" srcId="{0761AD51-F851-4D5A-8106-C3A887C8A558}" destId="{647E460A-BFB3-4B7C-80D8-E04FD6A995DA}" srcOrd="1" destOrd="0" presId="urn:microsoft.com/office/officeart/2005/8/layout/balance1"/>
    <dgm:cxn modelId="{81F90BA0-604C-41B0-ACCB-FD0A02C08584}" type="presParOf" srcId="{647E460A-BFB3-4B7C-80D8-E04FD6A995DA}" destId="{51829832-2B39-450C-8389-2988CBBBB1FB}" srcOrd="0" destOrd="0" presId="urn:microsoft.com/office/officeart/2005/8/layout/balance1"/>
    <dgm:cxn modelId="{390F3811-CC40-4420-8FB8-68166F70F8AD}" type="presParOf" srcId="{647E460A-BFB3-4B7C-80D8-E04FD6A995DA}" destId="{E76D831D-DE78-4F21-95A5-B5D6C3EFB1AC}" srcOrd="1" destOrd="0" presId="urn:microsoft.com/office/officeart/2005/8/layout/balance1"/>
    <dgm:cxn modelId="{B615B420-E605-4246-A18C-CB444DFC07D0}" type="presParOf" srcId="{0761AD51-F851-4D5A-8106-C3A887C8A558}" destId="{672999F5-B154-497B-A53C-CEA9F02722FA}" srcOrd="2" destOrd="0" presId="urn:microsoft.com/office/officeart/2005/8/layout/balance1"/>
    <dgm:cxn modelId="{AA7E1149-EB3C-4743-9614-F01864746580}" type="presParOf" srcId="{672999F5-B154-497B-A53C-CEA9F02722FA}" destId="{567C1BCC-87B8-4F99-92EA-1DA424479682}" srcOrd="0" destOrd="0" presId="urn:microsoft.com/office/officeart/2005/8/layout/balance1"/>
    <dgm:cxn modelId="{0CF05711-AA83-4C05-A616-4EADA0EB8B03}" type="presParOf" srcId="{672999F5-B154-497B-A53C-CEA9F02722FA}" destId="{21B79F3B-899C-4893-9D8D-84158A94904D}" srcOrd="1" destOrd="0" presId="urn:microsoft.com/office/officeart/2005/8/layout/balance1"/>
    <dgm:cxn modelId="{0DD7ABC8-B4FB-42DB-9F92-6A977CB6589D}" type="presParOf" srcId="{672999F5-B154-497B-A53C-CEA9F02722FA}" destId="{24FD1A37-4C3C-46B4-8E0F-DE356C79A4F3}" srcOrd="2" destOrd="0" presId="urn:microsoft.com/office/officeart/2005/8/layout/balance1"/>
    <dgm:cxn modelId="{FA21C9BB-0A64-495A-B0D0-061BF58921C8}" type="presParOf" srcId="{672999F5-B154-497B-A53C-CEA9F02722FA}" destId="{A16A084D-AD22-47F8-8C3E-06D3AEDCC4A6}" srcOrd="3" destOrd="0" presId="urn:microsoft.com/office/officeart/2005/8/layout/balance1"/>
    <dgm:cxn modelId="{93C4C576-6D3F-44AF-A5FF-944F96D34AD4}" type="presParOf" srcId="{672999F5-B154-497B-A53C-CEA9F02722FA}" destId="{C6608497-A615-4B7D-B3D0-045DFAFD1BCB}" srcOrd="4" destOrd="0" presId="urn:microsoft.com/office/officeart/2005/8/layout/balance1"/>
    <dgm:cxn modelId="{CDDB4DB3-8743-4902-8BD6-67BC20C2F264}" type="presParOf" srcId="{672999F5-B154-497B-A53C-CEA9F02722FA}" destId="{7F35C9D4-D8D6-4760-99B0-C2659FF38E13}" srcOrd="5" destOrd="0" presId="urn:microsoft.com/office/officeart/2005/8/layout/balance1"/>
    <dgm:cxn modelId="{0EA9D23C-7E0C-453F-A8A4-DEF65F2BED92}" type="presParOf" srcId="{672999F5-B154-497B-A53C-CEA9F02722FA}" destId="{82ECBCBB-A05E-4C6D-84A9-8A4778C11B4B}" srcOrd="6" destOrd="0" presId="urn:microsoft.com/office/officeart/2005/8/layout/balance1"/>
    <dgm:cxn modelId="{B035C335-2A3B-4CA4-9C8C-20F344A78B24}"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7"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EFC0690E-1D50-40E2-846B-DE0AD3A80ACE}" srcId="{4D76BACD-612E-4F25-A6DC-750E6B7717C0}" destId="{6C4E2311-E9F9-4F73-A1A7-66BD0C3C8890}" srcOrd="0" destOrd="0" parTransId="{EEFF61F7-3512-4DAC-931F-639399982F83}" sibTransId="{9153B2C9-2410-4DBD-B512-15C9694ECCB4}"/>
    <dgm:cxn modelId="{55AD71CA-7AD7-44CA-BAA3-3AB8C3FDE7DB}" type="presOf" srcId="{4D76BACD-612E-4F25-A6DC-750E6B7717C0}" destId="{51829832-2B39-450C-8389-2988CBBBB1FB}" srcOrd="0" destOrd="0" presId="urn:microsoft.com/office/officeart/2005/8/layout/balance1"/>
    <dgm:cxn modelId="{561EF12C-A847-4DDE-9519-3CFC1B6818BC}" type="presOf" srcId="{6C4E2311-E9F9-4F73-A1A7-66BD0C3C8890}" destId="{82ECBCBB-A05E-4C6D-84A9-8A4778C11B4B}" srcOrd="0" destOrd="0" presId="urn:microsoft.com/office/officeart/2005/8/layout/balance1"/>
    <dgm:cxn modelId="{B76A03F0-C120-455E-A994-8A3F27725EB5}" srcId="{CEE37E46-867C-44A2-B90D-496747C8A894}" destId="{77017B93-6A07-49D7-B4F4-D02384BDD441}" srcOrd="1" destOrd="0" parTransId="{67F5336B-4369-462A-8820-8173098C362B}" sibTransId="{3223FBBE-BA24-44DE-8FB1-76BC33F6A6CC}"/>
    <dgm:cxn modelId="{A7E1A706-4EC3-4EF6-971E-6302D91F5BFC}" type="presOf" srcId="{77017B93-6A07-49D7-B4F4-D02384BDD441}" destId="{E76D831D-DE78-4F21-95A5-B5D6C3EFB1AC}" srcOrd="0" destOrd="0" presId="urn:microsoft.com/office/officeart/2005/8/layout/balance1"/>
    <dgm:cxn modelId="{4D0C949D-3F83-4609-940D-8348A82DBB40}" type="presOf" srcId="{83F37724-DF94-4564-9445-5F30FB50D61A}" destId="{A16A084D-AD22-47F8-8C3E-06D3AEDCC4A6}" srcOrd="0" destOrd="0" presId="urn:microsoft.com/office/officeart/2005/8/layout/balance1"/>
    <dgm:cxn modelId="{DE1A772C-1C41-4E32-A665-AD5EC07D66ED}" type="presOf" srcId="{028E750E-ABA0-479A-AD77-BE525E43C771}" destId="{C6608497-A615-4B7D-B3D0-045DFAFD1BCB}"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A1213973-E80D-4552-BE4B-81C37A665EC1}" srcId="{77017B93-6A07-49D7-B4F4-D02384BDD441}" destId="{58BB8D5D-4C40-4993-8903-0B9AC04CDC0B}" srcOrd="2" destOrd="0" parTransId="{6B79EB60-3B9E-4BFD-AF1A-EDC6A7E1D667}" sibTransId="{62C7BF63-1D88-4E07-8E91-528D157DFA51}"/>
    <dgm:cxn modelId="{5A607C44-E4FB-43F6-8ABB-55341B3B64D2}" srcId="{CEE37E46-867C-44A2-B90D-496747C8A894}" destId="{4D76BACD-612E-4F25-A6DC-750E6B7717C0}" srcOrd="0" destOrd="0" parTransId="{CDFCA66D-57CE-44F8-ADFC-0D36DA4CA2D1}" sibTransId="{246A2D56-55A3-4DF1-8E58-2B192E3119E7}"/>
    <dgm:cxn modelId="{56E27781-FBE8-43E2-8DAB-FEF5833D358B}" type="presOf" srcId="{58BB8D5D-4C40-4993-8903-0B9AC04CDC0B}" destId="{7F35C9D4-D8D6-4760-99B0-C2659FF38E13}" srcOrd="0" destOrd="0" presId="urn:microsoft.com/office/officeart/2005/8/layout/balance1"/>
    <dgm:cxn modelId="{C19E4506-47D9-45AD-9C6A-88EED2BE2F2D}" type="presOf" srcId="{CEE37E46-867C-44A2-B90D-496747C8A894}" destId="{0761AD51-F851-4D5A-8106-C3A887C8A558}"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1D55F8E7-39BA-418C-9BF1-E0DE0DFC877A}" type="presOf" srcId="{9FC0935C-81BD-498B-AA7F-5D48A28E764D}" destId="{935DD44F-1E9C-4E11-8CF7-5193A0D21A21}"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ADC106F1-8A9A-4A95-AC6B-D73391A500DA}" type="presParOf" srcId="{0761AD51-F851-4D5A-8106-C3A887C8A558}" destId="{C13AE1E0-3BCE-4C0F-BA36-AD0D2EF3BE79}" srcOrd="0" destOrd="0" presId="urn:microsoft.com/office/officeart/2005/8/layout/balance1"/>
    <dgm:cxn modelId="{31240E58-3FA8-4436-BF9C-7EC33DBDDDD4}" type="presParOf" srcId="{0761AD51-F851-4D5A-8106-C3A887C8A558}" destId="{647E460A-BFB3-4B7C-80D8-E04FD6A995DA}" srcOrd="1" destOrd="0" presId="urn:microsoft.com/office/officeart/2005/8/layout/balance1"/>
    <dgm:cxn modelId="{F645EC3C-DA02-43C0-B1C2-4697DB5BBEA4}" type="presParOf" srcId="{647E460A-BFB3-4B7C-80D8-E04FD6A995DA}" destId="{51829832-2B39-450C-8389-2988CBBBB1FB}" srcOrd="0" destOrd="0" presId="urn:microsoft.com/office/officeart/2005/8/layout/balance1"/>
    <dgm:cxn modelId="{9E062204-19CD-4E6F-A5A0-4F1EDB12C02C}" type="presParOf" srcId="{647E460A-BFB3-4B7C-80D8-E04FD6A995DA}" destId="{E76D831D-DE78-4F21-95A5-B5D6C3EFB1AC}" srcOrd="1" destOrd="0" presId="urn:microsoft.com/office/officeart/2005/8/layout/balance1"/>
    <dgm:cxn modelId="{2A01DFAF-FF6F-4998-9CD8-D2B9DCFCC29C}" type="presParOf" srcId="{0761AD51-F851-4D5A-8106-C3A887C8A558}" destId="{672999F5-B154-497B-A53C-CEA9F02722FA}" srcOrd="2" destOrd="0" presId="urn:microsoft.com/office/officeart/2005/8/layout/balance1"/>
    <dgm:cxn modelId="{34C5C5A7-4B26-4686-A445-BAA607D40F79}" type="presParOf" srcId="{672999F5-B154-497B-A53C-CEA9F02722FA}" destId="{567C1BCC-87B8-4F99-92EA-1DA424479682}" srcOrd="0" destOrd="0" presId="urn:microsoft.com/office/officeart/2005/8/layout/balance1"/>
    <dgm:cxn modelId="{9155C041-ECFF-4427-9709-689C0F84B764}" type="presParOf" srcId="{672999F5-B154-497B-A53C-CEA9F02722FA}" destId="{21B79F3B-899C-4893-9D8D-84158A94904D}" srcOrd="1" destOrd="0" presId="urn:microsoft.com/office/officeart/2005/8/layout/balance1"/>
    <dgm:cxn modelId="{604BB3EB-9172-4D2E-A897-43A4C1BAD337}" type="presParOf" srcId="{672999F5-B154-497B-A53C-CEA9F02722FA}" destId="{24FD1A37-4C3C-46B4-8E0F-DE356C79A4F3}" srcOrd="2" destOrd="0" presId="urn:microsoft.com/office/officeart/2005/8/layout/balance1"/>
    <dgm:cxn modelId="{6BEB0D87-AE14-4FDD-8B6D-318CE885C9AB}" type="presParOf" srcId="{672999F5-B154-497B-A53C-CEA9F02722FA}" destId="{A16A084D-AD22-47F8-8C3E-06D3AEDCC4A6}" srcOrd="3" destOrd="0" presId="urn:microsoft.com/office/officeart/2005/8/layout/balance1"/>
    <dgm:cxn modelId="{E48BAC00-E1A8-4985-B275-E874C63D0896}" type="presParOf" srcId="{672999F5-B154-497B-A53C-CEA9F02722FA}" destId="{C6608497-A615-4B7D-B3D0-045DFAFD1BCB}" srcOrd="4" destOrd="0" presId="urn:microsoft.com/office/officeart/2005/8/layout/balance1"/>
    <dgm:cxn modelId="{D79BF295-810A-44A4-AC48-18A8CDF982C0}" type="presParOf" srcId="{672999F5-B154-497B-A53C-CEA9F02722FA}" destId="{7F35C9D4-D8D6-4760-99B0-C2659FF38E13}" srcOrd="5" destOrd="0" presId="urn:microsoft.com/office/officeart/2005/8/layout/balance1"/>
    <dgm:cxn modelId="{AB850649-9E4F-4992-A3A4-61D0C2AF77EB}" type="presParOf" srcId="{672999F5-B154-497B-A53C-CEA9F02722FA}" destId="{82ECBCBB-A05E-4C6D-84A9-8A4778C11B4B}" srcOrd="6" destOrd="0" presId="urn:microsoft.com/office/officeart/2005/8/layout/balance1"/>
    <dgm:cxn modelId="{CC1C6591-6F96-4777-A7A1-E058BABB5B01}"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8"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52F6F347-350D-40F9-A0DF-65E28A303EE2}" type="presOf" srcId="{4D76BACD-612E-4F25-A6DC-750E6B7717C0}" destId="{51829832-2B39-450C-8389-2988CBBBB1FB}"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4338472A-C4DB-41A2-AFDC-69480AC933C7}" type="presOf" srcId="{83F37724-DF94-4564-9445-5F30FB50D61A}" destId="{A16A084D-AD22-47F8-8C3E-06D3AEDCC4A6}" srcOrd="0" destOrd="0" presId="urn:microsoft.com/office/officeart/2005/8/layout/balance1"/>
    <dgm:cxn modelId="{27188E1D-BECE-4742-9E6D-248C633C22F8}" srcId="{77017B93-6A07-49D7-B4F4-D02384BDD441}" destId="{028E750E-ABA0-479A-AD77-BE525E43C771}" srcOrd="1" destOrd="0" parTransId="{A2EFF685-0D1C-4B99-B1F8-F93811565B78}" sibTransId="{1F0760B5-6607-4434-8B92-C2B92B4E9BA4}"/>
    <dgm:cxn modelId="{5A607C44-E4FB-43F6-8ABB-55341B3B64D2}" srcId="{CEE37E46-867C-44A2-B90D-496747C8A894}" destId="{4D76BACD-612E-4F25-A6DC-750E6B7717C0}" srcOrd="0" destOrd="0" parTransId="{CDFCA66D-57CE-44F8-ADFC-0D36DA4CA2D1}" sibTransId="{246A2D56-55A3-4DF1-8E58-2B192E3119E7}"/>
    <dgm:cxn modelId="{FAD316C0-7CFD-4311-875C-49E53C3497F3}" srcId="{77017B93-6A07-49D7-B4F4-D02384BDD441}" destId="{83F37724-DF94-4564-9445-5F30FB50D61A}" srcOrd="0" destOrd="0" parTransId="{6034D98D-0DC4-4324-8A3F-D258343708BA}" sibTransId="{9134D5DB-BEC6-419A-AFC2-4E9F42052887}"/>
    <dgm:cxn modelId="{BD60F37E-CB77-4F31-9889-001F5DEBE947}" type="presOf" srcId="{028E750E-ABA0-479A-AD77-BE525E43C771}" destId="{C6608497-A615-4B7D-B3D0-045DFAFD1BCB}" srcOrd="0" destOrd="0" presId="urn:microsoft.com/office/officeart/2005/8/layout/balance1"/>
    <dgm:cxn modelId="{EF52F67E-E163-4630-AAF4-FE0A2604B41F}" type="presOf" srcId="{6C4E2311-E9F9-4F73-A1A7-66BD0C3C8890}" destId="{82ECBCBB-A05E-4C6D-84A9-8A4778C11B4B}" srcOrd="0" destOrd="0" presId="urn:microsoft.com/office/officeart/2005/8/layout/balance1"/>
    <dgm:cxn modelId="{3E160491-4777-499C-9289-758F0C867375}" type="presOf" srcId="{9FC0935C-81BD-498B-AA7F-5D48A28E764D}" destId="{935DD44F-1E9C-4E11-8CF7-5193A0D21A21}"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DFB62356-8DA5-4204-B8D1-9C2EDE40DB45}" type="presOf" srcId="{77017B93-6A07-49D7-B4F4-D02384BDD441}" destId="{E76D831D-DE78-4F21-95A5-B5D6C3EFB1AC}" srcOrd="0" destOrd="0" presId="urn:microsoft.com/office/officeart/2005/8/layout/balance1"/>
    <dgm:cxn modelId="{E1B9815E-D555-4E9A-BD56-363C4DA1A11C}" type="presOf" srcId="{CEE37E46-867C-44A2-B90D-496747C8A894}" destId="{0761AD51-F851-4D5A-8106-C3A887C8A558}" srcOrd="0" destOrd="0" presId="urn:microsoft.com/office/officeart/2005/8/layout/balance1"/>
    <dgm:cxn modelId="{EADAED2E-5F66-44B6-A579-94E22D9E4536}" type="presOf" srcId="{58BB8D5D-4C40-4993-8903-0B9AC04CDC0B}" destId="{7F35C9D4-D8D6-4760-99B0-C2659FF38E13}"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22F3C3DF-96CF-40DF-B8BF-13B08A5BB1C8}" type="presParOf" srcId="{0761AD51-F851-4D5A-8106-C3A887C8A558}" destId="{C13AE1E0-3BCE-4C0F-BA36-AD0D2EF3BE79}" srcOrd="0" destOrd="0" presId="urn:microsoft.com/office/officeart/2005/8/layout/balance1"/>
    <dgm:cxn modelId="{895A98F3-9218-43EA-94EB-2ACE59B1E433}" type="presParOf" srcId="{0761AD51-F851-4D5A-8106-C3A887C8A558}" destId="{647E460A-BFB3-4B7C-80D8-E04FD6A995DA}" srcOrd="1" destOrd="0" presId="urn:microsoft.com/office/officeart/2005/8/layout/balance1"/>
    <dgm:cxn modelId="{949D1E21-8334-4C58-B83E-B45A961F5279}" type="presParOf" srcId="{647E460A-BFB3-4B7C-80D8-E04FD6A995DA}" destId="{51829832-2B39-450C-8389-2988CBBBB1FB}" srcOrd="0" destOrd="0" presId="urn:microsoft.com/office/officeart/2005/8/layout/balance1"/>
    <dgm:cxn modelId="{550DD167-8E00-4E57-B05B-6F250F155D30}" type="presParOf" srcId="{647E460A-BFB3-4B7C-80D8-E04FD6A995DA}" destId="{E76D831D-DE78-4F21-95A5-B5D6C3EFB1AC}" srcOrd="1" destOrd="0" presId="urn:microsoft.com/office/officeart/2005/8/layout/balance1"/>
    <dgm:cxn modelId="{ECB57507-C764-452C-B942-525749D4F5D2}" type="presParOf" srcId="{0761AD51-F851-4D5A-8106-C3A887C8A558}" destId="{672999F5-B154-497B-A53C-CEA9F02722FA}" srcOrd="2" destOrd="0" presId="urn:microsoft.com/office/officeart/2005/8/layout/balance1"/>
    <dgm:cxn modelId="{54CEC778-655A-4364-B352-074A5CD2437B}" type="presParOf" srcId="{672999F5-B154-497B-A53C-CEA9F02722FA}" destId="{567C1BCC-87B8-4F99-92EA-1DA424479682}" srcOrd="0" destOrd="0" presId="urn:microsoft.com/office/officeart/2005/8/layout/balance1"/>
    <dgm:cxn modelId="{1B8AEB0C-AEA3-4F9E-A99E-6320BFEC4028}" type="presParOf" srcId="{672999F5-B154-497B-A53C-CEA9F02722FA}" destId="{21B79F3B-899C-4893-9D8D-84158A94904D}" srcOrd="1" destOrd="0" presId="urn:microsoft.com/office/officeart/2005/8/layout/balance1"/>
    <dgm:cxn modelId="{4CDDF5D7-1E51-4686-8CD0-2FC211591AA9}" type="presParOf" srcId="{672999F5-B154-497B-A53C-CEA9F02722FA}" destId="{24FD1A37-4C3C-46B4-8E0F-DE356C79A4F3}" srcOrd="2" destOrd="0" presId="urn:microsoft.com/office/officeart/2005/8/layout/balance1"/>
    <dgm:cxn modelId="{E5B69780-60EA-4D52-9F7C-23B0BEAC39B2}" type="presParOf" srcId="{672999F5-B154-497B-A53C-CEA9F02722FA}" destId="{A16A084D-AD22-47F8-8C3E-06D3AEDCC4A6}" srcOrd="3" destOrd="0" presId="urn:microsoft.com/office/officeart/2005/8/layout/balance1"/>
    <dgm:cxn modelId="{B0559EC1-840E-437F-BAA1-C4B67BB50BE4}" type="presParOf" srcId="{672999F5-B154-497B-A53C-CEA9F02722FA}" destId="{C6608497-A615-4B7D-B3D0-045DFAFD1BCB}" srcOrd="4" destOrd="0" presId="urn:microsoft.com/office/officeart/2005/8/layout/balance1"/>
    <dgm:cxn modelId="{E4574DCA-8D3F-4CC7-B019-A4948A09CCF2}" type="presParOf" srcId="{672999F5-B154-497B-A53C-CEA9F02722FA}" destId="{7F35C9D4-D8D6-4760-99B0-C2659FF38E13}" srcOrd="5" destOrd="0" presId="urn:microsoft.com/office/officeart/2005/8/layout/balance1"/>
    <dgm:cxn modelId="{D30D4DDC-F61B-4469-8FEA-787939E9BC77}" type="presParOf" srcId="{672999F5-B154-497B-A53C-CEA9F02722FA}" destId="{82ECBCBB-A05E-4C6D-84A9-8A4778C11B4B}" srcOrd="6" destOrd="0" presId="urn:microsoft.com/office/officeart/2005/8/layout/balance1"/>
    <dgm:cxn modelId="{37FA7682-B056-4127-A3C3-FD4AB91B6BEB}"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E37E46-867C-44A2-B90D-496747C8A894}" type="doc">
      <dgm:prSet loTypeId="urn:microsoft.com/office/officeart/2005/8/layout/balance1" loCatId="relationship" qsTypeId="urn:microsoft.com/office/officeart/2005/8/quickstyle/3d1" qsCatId="3D" csTypeId="urn:microsoft.com/office/officeart/2005/8/colors/colorful1#19" csCatId="colorful" phldr="1"/>
      <dgm:spPr/>
      <dgm:t>
        <a:bodyPr/>
        <a:lstStyle/>
        <a:p>
          <a:endParaRPr lang="en-US"/>
        </a:p>
      </dgm:t>
    </dgm:pt>
    <dgm:pt modelId="{4D76BACD-612E-4F25-A6DC-750E6B7717C0}">
      <dgm:prSet phldrT="[Text]" custT="1"/>
      <dgm:spPr/>
      <dgm:t>
        <a:bodyPr/>
        <a:lstStyle/>
        <a:p>
          <a:r>
            <a:rPr lang="en-US" sz="500" b="1" dirty="0" smtClean="0">
              <a:effectLst>
                <a:outerShdw blurRad="38100" dist="38100" dir="2700000" algn="tl">
                  <a:srgbClr val="000000">
                    <a:alpha val="43137"/>
                  </a:srgbClr>
                </a:outerShdw>
              </a:effectLst>
            </a:rPr>
            <a:t>KNOWLEDGE</a:t>
          </a:r>
          <a:endParaRPr lang="en-US" sz="500" b="1" dirty="0">
            <a:effectLst>
              <a:outerShdw blurRad="38100" dist="38100" dir="2700000" algn="tl">
                <a:srgbClr val="000000">
                  <a:alpha val="43137"/>
                </a:srgbClr>
              </a:outerShdw>
            </a:effectLst>
          </a:endParaRPr>
        </a:p>
      </dgm:t>
    </dgm:pt>
    <dgm:pt modelId="{CDFCA66D-57CE-44F8-ADFC-0D36DA4CA2D1}" cxnId="{5A607C44-E4FB-43F6-8ABB-55341B3B64D2}" type="parTrans">
      <dgm:prSet/>
      <dgm:spPr/>
      <dgm:t>
        <a:bodyPr/>
        <a:lstStyle/>
        <a:p>
          <a:endParaRPr lang="en-US"/>
        </a:p>
      </dgm:t>
    </dgm:pt>
    <dgm:pt modelId="{246A2D56-55A3-4DF1-8E58-2B192E3119E7}" cxnId="{5A607C44-E4FB-43F6-8ABB-55341B3B64D2}" type="sibTrans">
      <dgm:prSet/>
      <dgm:spPr/>
      <dgm:t>
        <a:bodyPr/>
        <a:lstStyle/>
        <a:p>
          <a:endParaRPr lang="en-US"/>
        </a:p>
      </dgm:t>
    </dgm:pt>
    <dgm:pt modelId="{6C4E2311-E9F9-4F73-A1A7-66BD0C3C8890}">
      <dgm:prSet phldrT="[Text]" custT="1"/>
      <dgm:spPr/>
      <dgm:t>
        <a:bodyPr/>
        <a:lstStyle/>
        <a:p>
          <a:r>
            <a:rPr lang="en-US" sz="500" b="1" dirty="0" smtClean="0"/>
            <a:t>VALUATION</a:t>
          </a:r>
          <a:endParaRPr lang="en-US" sz="500" b="1" dirty="0"/>
        </a:p>
      </dgm:t>
    </dgm:pt>
    <dgm:pt modelId="{EEFF61F7-3512-4DAC-931F-639399982F83}" cxnId="{EFC0690E-1D50-40E2-846B-DE0AD3A80ACE}" type="parTrans">
      <dgm:prSet/>
      <dgm:spPr/>
      <dgm:t>
        <a:bodyPr/>
        <a:lstStyle/>
        <a:p>
          <a:endParaRPr lang="en-US"/>
        </a:p>
      </dgm:t>
    </dgm:pt>
    <dgm:pt modelId="{9153B2C9-2410-4DBD-B512-15C9694ECCB4}" cxnId="{EFC0690E-1D50-40E2-846B-DE0AD3A80ACE}" type="sibTrans">
      <dgm:prSet/>
      <dgm:spPr/>
      <dgm:t>
        <a:bodyPr/>
        <a:lstStyle/>
        <a:p>
          <a:endParaRPr lang="en-US"/>
        </a:p>
      </dgm:t>
    </dgm:pt>
    <dgm:pt modelId="{9FC0935C-81BD-498B-AA7F-5D48A28E764D}">
      <dgm:prSet phldrT="[Text]" custT="1"/>
      <dgm:spPr/>
      <dgm:t>
        <a:bodyPr/>
        <a:lstStyle/>
        <a:p>
          <a:r>
            <a:rPr lang="en-US" sz="500" b="1" dirty="0" smtClean="0"/>
            <a:t>MAPPING</a:t>
          </a:r>
          <a:endParaRPr lang="en-US" sz="500" b="1" dirty="0"/>
        </a:p>
      </dgm:t>
    </dgm:pt>
    <dgm:pt modelId="{CD374638-610A-4CD7-AEAE-863FA5D6C8CA}" cxnId="{969B53D2-75F1-442A-A202-2F12D85EA782}" type="parTrans">
      <dgm:prSet/>
      <dgm:spPr/>
      <dgm:t>
        <a:bodyPr/>
        <a:lstStyle/>
        <a:p>
          <a:endParaRPr lang="en-US"/>
        </a:p>
      </dgm:t>
    </dgm:pt>
    <dgm:pt modelId="{8DECFA22-EC14-4F6C-8778-E53920CDDBAE}" cxnId="{969B53D2-75F1-442A-A202-2F12D85EA782}" type="sibTrans">
      <dgm:prSet/>
      <dgm:spPr/>
      <dgm:t>
        <a:bodyPr/>
        <a:lstStyle/>
        <a:p>
          <a:endParaRPr lang="en-US"/>
        </a:p>
      </dgm:t>
    </dgm:pt>
    <dgm:pt modelId="{77017B93-6A07-49D7-B4F4-D02384BDD441}">
      <dgm:prSet phldrT="[Text]" custT="1"/>
      <dgm:spPr/>
      <dgm:t>
        <a:bodyPr/>
        <a:lstStyle/>
        <a:p>
          <a:r>
            <a:rPr lang="en-US" sz="500" b="1" dirty="0" smtClean="0">
              <a:effectLst>
                <a:outerShdw blurRad="38100" dist="38100" dir="2700000" algn="tl">
                  <a:srgbClr val="000000">
                    <a:alpha val="43137"/>
                  </a:srgbClr>
                </a:outerShdw>
              </a:effectLst>
            </a:rPr>
            <a:t>MANAGEMENT</a:t>
          </a:r>
          <a:endParaRPr lang="en-US" sz="500" b="1" dirty="0">
            <a:effectLst>
              <a:outerShdw blurRad="38100" dist="38100" dir="2700000" algn="tl">
                <a:srgbClr val="000000">
                  <a:alpha val="43137"/>
                </a:srgbClr>
              </a:outerShdw>
            </a:effectLst>
          </a:endParaRPr>
        </a:p>
      </dgm:t>
    </dgm:pt>
    <dgm:pt modelId="{67F5336B-4369-462A-8820-8173098C362B}" cxnId="{B76A03F0-C120-455E-A994-8A3F27725EB5}" type="parTrans">
      <dgm:prSet/>
      <dgm:spPr/>
      <dgm:t>
        <a:bodyPr/>
        <a:lstStyle/>
        <a:p>
          <a:endParaRPr lang="en-US"/>
        </a:p>
      </dgm:t>
    </dgm:pt>
    <dgm:pt modelId="{3223FBBE-BA24-44DE-8FB1-76BC33F6A6CC}" cxnId="{B76A03F0-C120-455E-A994-8A3F27725EB5}" type="sibTrans">
      <dgm:prSet/>
      <dgm:spPr/>
      <dgm:t>
        <a:bodyPr/>
        <a:lstStyle/>
        <a:p>
          <a:endParaRPr lang="en-US"/>
        </a:p>
      </dgm:t>
    </dgm:pt>
    <dgm:pt modelId="{83F37724-DF94-4564-9445-5F30FB50D61A}">
      <dgm:prSet phldrT="[Text]" custT="1"/>
      <dgm:spPr/>
      <dgm:t>
        <a:bodyPr/>
        <a:lstStyle/>
        <a:p>
          <a:r>
            <a:rPr lang="en-US" sz="500" b="1" dirty="0" smtClean="0"/>
            <a:t>REGISTRATION</a:t>
          </a:r>
          <a:endParaRPr lang="en-US" sz="500" b="1" dirty="0"/>
        </a:p>
      </dgm:t>
    </dgm:pt>
    <dgm:pt modelId="{6034D98D-0DC4-4324-8A3F-D258343708BA}" cxnId="{FAD316C0-7CFD-4311-875C-49E53C3497F3}" type="parTrans">
      <dgm:prSet/>
      <dgm:spPr/>
      <dgm:t>
        <a:bodyPr/>
        <a:lstStyle/>
        <a:p>
          <a:endParaRPr lang="en-US"/>
        </a:p>
      </dgm:t>
    </dgm:pt>
    <dgm:pt modelId="{9134D5DB-BEC6-419A-AFC2-4E9F42052887}" cxnId="{FAD316C0-7CFD-4311-875C-49E53C3497F3}" type="sibTrans">
      <dgm:prSet/>
      <dgm:spPr/>
      <dgm:t>
        <a:bodyPr/>
        <a:lstStyle/>
        <a:p>
          <a:endParaRPr lang="en-US"/>
        </a:p>
      </dgm:t>
    </dgm:pt>
    <dgm:pt modelId="{028E750E-ABA0-479A-AD77-BE525E43C771}">
      <dgm:prSet phldrT="[Text]" custT="1"/>
      <dgm:spPr/>
      <dgm:t>
        <a:bodyPr/>
        <a:lstStyle/>
        <a:p>
          <a:r>
            <a:rPr lang="en-US" sz="500" b="1" dirty="0" smtClean="0"/>
            <a:t>TITLING</a:t>
          </a:r>
          <a:endParaRPr lang="en-US" sz="500" b="1" dirty="0"/>
        </a:p>
      </dgm:t>
    </dgm:pt>
    <dgm:pt modelId="{A2EFF685-0D1C-4B99-B1F8-F93811565B78}" cxnId="{27188E1D-BECE-4742-9E6D-248C633C22F8}" type="parTrans">
      <dgm:prSet/>
      <dgm:spPr/>
      <dgm:t>
        <a:bodyPr/>
        <a:lstStyle/>
        <a:p>
          <a:endParaRPr lang="en-US"/>
        </a:p>
      </dgm:t>
    </dgm:pt>
    <dgm:pt modelId="{1F0760B5-6607-4434-8B92-C2B92B4E9BA4}" cxnId="{27188E1D-BECE-4742-9E6D-248C633C22F8}" type="sibTrans">
      <dgm:prSet/>
      <dgm:spPr/>
      <dgm:t>
        <a:bodyPr/>
        <a:lstStyle/>
        <a:p>
          <a:endParaRPr lang="en-US"/>
        </a:p>
      </dgm:t>
    </dgm:pt>
    <dgm:pt modelId="{58BB8D5D-4C40-4993-8903-0B9AC04CDC0B}">
      <dgm:prSet phldrT="[Text]" custT="1"/>
      <dgm:spPr/>
      <dgm:t>
        <a:bodyPr/>
        <a:lstStyle/>
        <a:p>
          <a:r>
            <a:rPr lang="en-US" sz="500" b="1" dirty="0" smtClean="0"/>
            <a:t>SURVEYING</a:t>
          </a:r>
          <a:endParaRPr lang="en-US" sz="500" b="1" dirty="0"/>
        </a:p>
      </dgm:t>
    </dgm:pt>
    <dgm:pt modelId="{6B79EB60-3B9E-4BFD-AF1A-EDC6A7E1D667}" cxnId="{A1213973-E80D-4552-BE4B-81C37A665EC1}" type="parTrans">
      <dgm:prSet/>
      <dgm:spPr/>
      <dgm:t>
        <a:bodyPr/>
        <a:lstStyle/>
        <a:p>
          <a:endParaRPr lang="en-US"/>
        </a:p>
      </dgm:t>
    </dgm:pt>
    <dgm:pt modelId="{62C7BF63-1D88-4E07-8E91-528D157DFA51}" cxnId="{A1213973-E80D-4552-BE4B-81C37A665EC1}" type="sibTrans">
      <dgm:prSet/>
      <dgm:spPr/>
      <dgm:t>
        <a:bodyPr/>
        <a:lstStyle/>
        <a:p>
          <a:endParaRPr lang="en-US"/>
        </a:p>
      </dgm:t>
    </dgm:pt>
    <dgm:pt modelId="{0761AD51-F851-4D5A-8106-C3A887C8A558}" type="pres">
      <dgm:prSet presAssocID="{CEE37E46-867C-44A2-B90D-496747C8A894}" presName="outerComposite" presStyleCnt="0">
        <dgm:presLayoutVars>
          <dgm:chMax val="2"/>
          <dgm:animLvl val="lvl"/>
          <dgm:resizeHandles val="exact"/>
        </dgm:presLayoutVars>
      </dgm:prSet>
      <dgm:spPr/>
      <dgm:t>
        <a:bodyPr/>
        <a:lstStyle/>
        <a:p>
          <a:endParaRPr lang="en-US"/>
        </a:p>
      </dgm:t>
    </dgm:pt>
    <dgm:pt modelId="{C13AE1E0-3BCE-4C0F-BA36-AD0D2EF3BE79}" type="pres">
      <dgm:prSet presAssocID="{CEE37E46-867C-44A2-B90D-496747C8A894}" presName="dummyMaxCanvas" presStyleCnt="0"/>
      <dgm:spPr/>
    </dgm:pt>
    <dgm:pt modelId="{647E460A-BFB3-4B7C-80D8-E04FD6A995DA}" type="pres">
      <dgm:prSet presAssocID="{CEE37E46-867C-44A2-B90D-496747C8A894}" presName="parentComposite" presStyleCnt="0"/>
      <dgm:spPr/>
    </dgm:pt>
    <dgm:pt modelId="{51829832-2B39-450C-8389-2988CBBBB1FB}" type="pres">
      <dgm:prSet presAssocID="{CEE37E46-867C-44A2-B90D-496747C8A894}" presName="parent1" presStyleLbl="alignAccFollowNode1" presStyleIdx="0" presStyleCnt="4" custScaleX="143055" custScaleY="87500" custLinFactNeighborX="-9293" custLinFactNeighborY="31250">
        <dgm:presLayoutVars>
          <dgm:chMax val="4"/>
        </dgm:presLayoutVars>
      </dgm:prSet>
      <dgm:spPr/>
      <dgm:t>
        <a:bodyPr/>
        <a:lstStyle/>
        <a:p>
          <a:endParaRPr lang="en-US"/>
        </a:p>
      </dgm:t>
    </dgm:pt>
    <dgm:pt modelId="{E76D831D-DE78-4F21-95A5-B5D6C3EFB1AC}" type="pres">
      <dgm:prSet presAssocID="{CEE37E46-867C-44A2-B90D-496747C8A894}" presName="parent2" presStyleLbl="alignAccFollowNode1" presStyleIdx="1" presStyleCnt="4" custScaleX="155885" custScaleY="90132" custLinFactNeighborX="9293" custLinFactNeighborY="26316">
        <dgm:presLayoutVars>
          <dgm:chMax val="4"/>
        </dgm:presLayoutVars>
      </dgm:prSet>
      <dgm:spPr/>
      <dgm:t>
        <a:bodyPr/>
        <a:lstStyle/>
        <a:p>
          <a:endParaRPr lang="en-US"/>
        </a:p>
      </dgm:t>
    </dgm:pt>
    <dgm:pt modelId="{672999F5-B154-497B-A53C-CEA9F02722FA}" type="pres">
      <dgm:prSet presAssocID="{CEE37E46-867C-44A2-B90D-496747C8A894}" presName="childrenComposite" presStyleCnt="0"/>
      <dgm:spPr/>
    </dgm:pt>
    <dgm:pt modelId="{567C1BCC-87B8-4F99-92EA-1DA424479682}" type="pres">
      <dgm:prSet presAssocID="{CEE37E46-867C-44A2-B90D-496747C8A894}" presName="dummyMaxCanvas_ChildArea" presStyleCnt="0"/>
      <dgm:spPr/>
    </dgm:pt>
    <dgm:pt modelId="{21B79F3B-899C-4893-9D8D-84158A94904D}" type="pres">
      <dgm:prSet presAssocID="{CEE37E46-867C-44A2-B90D-496747C8A894}" presName="fulcrum" presStyleLbl="alignAccFollowNode1" presStyleIdx="2" presStyleCnt="4"/>
      <dgm:spPr/>
    </dgm:pt>
    <dgm:pt modelId="{24FD1A37-4C3C-46B4-8E0F-DE356C79A4F3}" type="pres">
      <dgm:prSet presAssocID="{CEE37E46-867C-44A2-B90D-496747C8A894}" presName="balance_23" presStyleLbl="alignAccFollowNode1" presStyleIdx="3" presStyleCnt="4">
        <dgm:presLayoutVars>
          <dgm:bulletEnabled val="1"/>
        </dgm:presLayoutVars>
      </dgm:prSet>
      <dgm:spPr/>
    </dgm:pt>
    <dgm:pt modelId="{A16A084D-AD22-47F8-8C3E-06D3AEDCC4A6}" type="pres">
      <dgm:prSet presAssocID="{CEE37E46-867C-44A2-B90D-496747C8A894}" presName="right_23_1" presStyleLbl="node1" presStyleIdx="0" presStyleCnt="5" custScaleX="145298" custScaleY="106900">
        <dgm:presLayoutVars>
          <dgm:bulletEnabled val="1"/>
        </dgm:presLayoutVars>
      </dgm:prSet>
      <dgm:spPr/>
      <dgm:t>
        <a:bodyPr/>
        <a:lstStyle/>
        <a:p>
          <a:endParaRPr lang="en-US"/>
        </a:p>
      </dgm:t>
    </dgm:pt>
    <dgm:pt modelId="{C6608497-A615-4B7D-B3D0-045DFAFD1BCB}" type="pres">
      <dgm:prSet presAssocID="{CEE37E46-867C-44A2-B90D-496747C8A894}" presName="right_23_2" presStyleLbl="node1" presStyleIdx="1" presStyleCnt="5" custLinFactNeighborX="2891">
        <dgm:presLayoutVars>
          <dgm:bulletEnabled val="1"/>
        </dgm:presLayoutVars>
      </dgm:prSet>
      <dgm:spPr/>
      <dgm:t>
        <a:bodyPr/>
        <a:lstStyle/>
        <a:p>
          <a:endParaRPr lang="en-US"/>
        </a:p>
      </dgm:t>
    </dgm:pt>
    <dgm:pt modelId="{7F35C9D4-D8D6-4760-99B0-C2659FF38E13}" type="pres">
      <dgm:prSet presAssocID="{CEE37E46-867C-44A2-B90D-496747C8A894}" presName="right_23_3" presStyleLbl="node1" presStyleIdx="2" presStyleCnt="5" custScaleX="128431" custScaleY="118383">
        <dgm:presLayoutVars>
          <dgm:bulletEnabled val="1"/>
        </dgm:presLayoutVars>
      </dgm:prSet>
      <dgm:spPr/>
      <dgm:t>
        <a:bodyPr/>
        <a:lstStyle/>
        <a:p>
          <a:endParaRPr lang="en-US"/>
        </a:p>
      </dgm:t>
    </dgm:pt>
    <dgm:pt modelId="{82ECBCBB-A05E-4C6D-84A9-8A4778C11B4B}" type="pres">
      <dgm:prSet presAssocID="{CEE37E46-867C-44A2-B90D-496747C8A894}" presName="left_23_1" presStyleLbl="node1" presStyleIdx="3" presStyleCnt="5" custScaleX="133185" custScaleY="114454">
        <dgm:presLayoutVars>
          <dgm:bulletEnabled val="1"/>
        </dgm:presLayoutVars>
      </dgm:prSet>
      <dgm:spPr/>
      <dgm:t>
        <a:bodyPr/>
        <a:lstStyle/>
        <a:p>
          <a:endParaRPr lang="en-US"/>
        </a:p>
      </dgm:t>
    </dgm:pt>
    <dgm:pt modelId="{935DD44F-1E9C-4E11-8CF7-5193A0D21A21}" type="pres">
      <dgm:prSet presAssocID="{CEE37E46-867C-44A2-B90D-496747C8A894}" presName="left_23_2" presStyleLbl="node1" presStyleIdx="4" presStyleCnt="5">
        <dgm:presLayoutVars>
          <dgm:bulletEnabled val="1"/>
        </dgm:presLayoutVars>
      </dgm:prSet>
      <dgm:spPr/>
      <dgm:t>
        <a:bodyPr/>
        <a:lstStyle/>
        <a:p>
          <a:endParaRPr lang="en-US"/>
        </a:p>
      </dgm:t>
    </dgm:pt>
  </dgm:ptLst>
  <dgm:cxnLst>
    <dgm:cxn modelId="{8957C4BA-2D6E-4CB1-8591-CE03DC151068}" type="presOf" srcId="{4D76BACD-612E-4F25-A6DC-750E6B7717C0}" destId="{51829832-2B39-450C-8389-2988CBBBB1FB}" srcOrd="0" destOrd="0" presId="urn:microsoft.com/office/officeart/2005/8/layout/balance1"/>
    <dgm:cxn modelId="{A1213973-E80D-4552-BE4B-81C37A665EC1}" srcId="{77017B93-6A07-49D7-B4F4-D02384BDD441}" destId="{58BB8D5D-4C40-4993-8903-0B9AC04CDC0B}" srcOrd="2" destOrd="0" parTransId="{6B79EB60-3B9E-4BFD-AF1A-EDC6A7E1D667}" sibTransId="{62C7BF63-1D88-4E07-8E91-528D157DFA51}"/>
    <dgm:cxn modelId="{27188E1D-BECE-4742-9E6D-248C633C22F8}" srcId="{77017B93-6A07-49D7-B4F4-D02384BDD441}" destId="{028E750E-ABA0-479A-AD77-BE525E43C771}" srcOrd="1" destOrd="0" parTransId="{A2EFF685-0D1C-4B99-B1F8-F93811565B78}" sibTransId="{1F0760B5-6607-4434-8B92-C2B92B4E9BA4}"/>
    <dgm:cxn modelId="{007C189E-4892-4CC0-9ADA-49C158DC547C}" type="presOf" srcId="{83F37724-DF94-4564-9445-5F30FB50D61A}" destId="{A16A084D-AD22-47F8-8C3E-06D3AEDCC4A6}" srcOrd="0" destOrd="0" presId="urn:microsoft.com/office/officeart/2005/8/layout/balance1"/>
    <dgm:cxn modelId="{5A607C44-E4FB-43F6-8ABB-55341B3B64D2}" srcId="{CEE37E46-867C-44A2-B90D-496747C8A894}" destId="{4D76BACD-612E-4F25-A6DC-750E6B7717C0}" srcOrd="0" destOrd="0" parTransId="{CDFCA66D-57CE-44F8-ADFC-0D36DA4CA2D1}" sibTransId="{246A2D56-55A3-4DF1-8E58-2B192E3119E7}"/>
    <dgm:cxn modelId="{52A19BEA-A8E8-4F43-B11B-4888395ACE2C}" type="presOf" srcId="{CEE37E46-867C-44A2-B90D-496747C8A894}" destId="{0761AD51-F851-4D5A-8106-C3A887C8A558}" srcOrd="0" destOrd="0" presId="urn:microsoft.com/office/officeart/2005/8/layout/balance1"/>
    <dgm:cxn modelId="{FAD316C0-7CFD-4311-875C-49E53C3497F3}" srcId="{77017B93-6A07-49D7-B4F4-D02384BDD441}" destId="{83F37724-DF94-4564-9445-5F30FB50D61A}" srcOrd="0" destOrd="0" parTransId="{6034D98D-0DC4-4324-8A3F-D258343708BA}" sibTransId="{9134D5DB-BEC6-419A-AFC2-4E9F42052887}"/>
    <dgm:cxn modelId="{92234C16-6EDA-4011-8CB1-B22F5F24AE07}" type="presOf" srcId="{028E750E-ABA0-479A-AD77-BE525E43C771}" destId="{C6608497-A615-4B7D-B3D0-045DFAFD1BCB}" srcOrd="0" destOrd="0" presId="urn:microsoft.com/office/officeart/2005/8/layout/balance1"/>
    <dgm:cxn modelId="{37256155-A823-4DEF-8FDC-D74063DFC8A2}" type="presOf" srcId="{58BB8D5D-4C40-4993-8903-0B9AC04CDC0B}" destId="{7F35C9D4-D8D6-4760-99B0-C2659FF38E13}" srcOrd="0" destOrd="0" presId="urn:microsoft.com/office/officeart/2005/8/layout/balance1"/>
    <dgm:cxn modelId="{EFC0690E-1D50-40E2-846B-DE0AD3A80ACE}" srcId="{4D76BACD-612E-4F25-A6DC-750E6B7717C0}" destId="{6C4E2311-E9F9-4F73-A1A7-66BD0C3C8890}" srcOrd="0" destOrd="0" parTransId="{EEFF61F7-3512-4DAC-931F-639399982F83}" sibTransId="{9153B2C9-2410-4DBD-B512-15C9694ECCB4}"/>
    <dgm:cxn modelId="{B76A03F0-C120-455E-A994-8A3F27725EB5}" srcId="{CEE37E46-867C-44A2-B90D-496747C8A894}" destId="{77017B93-6A07-49D7-B4F4-D02384BDD441}" srcOrd="1" destOrd="0" parTransId="{67F5336B-4369-462A-8820-8173098C362B}" sibTransId="{3223FBBE-BA24-44DE-8FB1-76BC33F6A6CC}"/>
    <dgm:cxn modelId="{048D9175-A97D-4698-A0F1-BD9EC7DBADDE}" type="presOf" srcId="{77017B93-6A07-49D7-B4F4-D02384BDD441}" destId="{E76D831D-DE78-4F21-95A5-B5D6C3EFB1AC}" srcOrd="0" destOrd="0" presId="urn:microsoft.com/office/officeart/2005/8/layout/balance1"/>
    <dgm:cxn modelId="{FB4CE9BB-E69B-43F6-8B29-97817E3833B9}" type="presOf" srcId="{9FC0935C-81BD-498B-AA7F-5D48A28E764D}" destId="{935DD44F-1E9C-4E11-8CF7-5193A0D21A21}" srcOrd="0" destOrd="0" presId="urn:microsoft.com/office/officeart/2005/8/layout/balance1"/>
    <dgm:cxn modelId="{BF25A268-B630-41E3-BD25-38868CB78EFC}" type="presOf" srcId="{6C4E2311-E9F9-4F73-A1A7-66BD0C3C8890}" destId="{82ECBCBB-A05E-4C6D-84A9-8A4778C11B4B}" srcOrd="0" destOrd="0" presId="urn:microsoft.com/office/officeart/2005/8/layout/balance1"/>
    <dgm:cxn modelId="{969B53D2-75F1-442A-A202-2F12D85EA782}" srcId="{4D76BACD-612E-4F25-A6DC-750E6B7717C0}" destId="{9FC0935C-81BD-498B-AA7F-5D48A28E764D}" srcOrd="1" destOrd="0" parTransId="{CD374638-610A-4CD7-AEAE-863FA5D6C8CA}" sibTransId="{8DECFA22-EC14-4F6C-8778-E53920CDDBAE}"/>
    <dgm:cxn modelId="{73617912-88CE-412E-8300-5D4C68877FE1}" type="presParOf" srcId="{0761AD51-F851-4D5A-8106-C3A887C8A558}" destId="{C13AE1E0-3BCE-4C0F-BA36-AD0D2EF3BE79}" srcOrd="0" destOrd="0" presId="urn:microsoft.com/office/officeart/2005/8/layout/balance1"/>
    <dgm:cxn modelId="{09A62437-8750-4F84-A3FB-EF7924A0B8C2}" type="presParOf" srcId="{0761AD51-F851-4D5A-8106-C3A887C8A558}" destId="{647E460A-BFB3-4B7C-80D8-E04FD6A995DA}" srcOrd="1" destOrd="0" presId="urn:microsoft.com/office/officeart/2005/8/layout/balance1"/>
    <dgm:cxn modelId="{C0C48623-8BB8-48E9-8638-12C092ADCA03}" type="presParOf" srcId="{647E460A-BFB3-4B7C-80D8-E04FD6A995DA}" destId="{51829832-2B39-450C-8389-2988CBBBB1FB}" srcOrd="0" destOrd="0" presId="urn:microsoft.com/office/officeart/2005/8/layout/balance1"/>
    <dgm:cxn modelId="{359E7651-A028-448E-9198-028D5549D3C8}" type="presParOf" srcId="{647E460A-BFB3-4B7C-80D8-E04FD6A995DA}" destId="{E76D831D-DE78-4F21-95A5-B5D6C3EFB1AC}" srcOrd="1" destOrd="0" presId="urn:microsoft.com/office/officeart/2005/8/layout/balance1"/>
    <dgm:cxn modelId="{A5A4981C-B0CC-45FB-ACD8-0F4FE4030C25}" type="presParOf" srcId="{0761AD51-F851-4D5A-8106-C3A887C8A558}" destId="{672999F5-B154-497B-A53C-CEA9F02722FA}" srcOrd="2" destOrd="0" presId="urn:microsoft.com/office/officeart/2005/8/layout/balance1"/>
    <dgm:cxn modelId="{DC4AE513-FAA5-49D9-87E9-AA2B44786AB8}" type="presParOf" srcId="{672999F5-B154-497B-A53C-CEA9F02722FA}" destId="{567C1BCC-87B8-4F99-92EA-1DA424479682}" srcOrd="0" destOrd="0" presId="urn:microsoft.com/office/officeart/2005/8/layout/balance1"/>
    <dgm:cxn modelId="{2EA8E928-B568-466B-8CD7-D23D1260F24D}" type="presParOf" srcId="{672999F5-B154-497B-A53C-CEA9F02722FA}" destId="{21B79F3B-899C-4893-9D8D-84158A94904D}" srcOrd="1" destOrd="0" presId="urn:microsoft.com/office/officeart/2005/8/layout/balance1"/>
    <dgm:cxn modelId="{5DA67FE8-F40C-4B34-8281-D12E43BF0D55}" type="presParOf" srcId="{672999F5-B154-497B-A53C-CEA9F02722FA}" destId="{24FD1A37-4C3C-46B4-8E0F-DE356C79A4F3}" srcOrd="2" destOrd="0" presId="urn:microsoft.com/office/officeart/2005/8/layout/balance1"/>
    <dgm:cxn modelId="{9E393945-1E14-4176-8557-2BD52F0E64DD}" type="presParOf" srcId="{672999F5-B154-497B-A53C-CEA9F02722FA}" destId="{A16A084D-AD22-47F8-8C3E-06D3AEDCC4A6}" srcOrd="3" destOrd="0" presId="urn:microsoft.com/office/officeart/2005/8/layout/balance1"/>
    <dgm:cxn modelId="{60B2E3DD-B4B0-49C2-9279-D9F8984694D8}" type="presParOf" srcId="{672999F5-B154-497B-A53C-CEA9F02722FA}" destId="{C6608497-A615-4B7D-B3D0-045DFAFD1BCB}" srcOrd="4" destOrd="0" presId="urn:microsoft.com/office/officeart/2005/8/layout/balance1"/>
    <dgm:cxn modelId="{0666B29D-B92A-4CD8-92AE-52FA3CA9A418}" type="presParOf" srcId="{672999F5-B154-497B-A53C-CEA9F02722FA}" destId="{7F35C9D4-D8D6-4760-99B0-C2659FF38E13}" srcOrd="5" destOrd="0" presId="urn:microsoft.com/office/officeart/2005/8/layout/balance1"/>
    <dgm:cxn modelId="{6B80F752-9173-4BEE-96AC-9C03D174851F}" type="presParOf" srcId="{672999F5-B154-497B-A53C-CEA9F02722FA}" destId="{82ECBCBB-A05E-4C6D-84A9-8A4778C11B4B}" srcOrd="6" destOrd="0" presId="urn:microsoft.com/office/officeart/2005/8/layout/balance1"/>
    <dgm:cxn modelId="{EFC52666-FA46-4917-A15A-0E8DEBACA5E4}" type="presParOf" srcId="{672999F5-B154-497B-A53C-CEA9F02722FA}" destId="{935DD44F-1E9C-4E11-8CF7-5193A0D21A21}"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878A20-9AA7-4633-B40C-0D5F7D5E00D7}">
      <dsp:nvSpPr>
        <dsp:cNvPr id="0" name=""/>
        <dsp:cNvSpPr/>
      </dsp:nvSpPr>
      <dsp:spPr>
        <a:xfrm>
          <a:off x="3575" y="1487993"/>
          <a:ext cx="1563413" cy="124584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PH" sz="1500" kern="1200" dirty="0" smtClean="0"/>
            <a:t>Accomplish application form and documentary requirements</a:t>
          </a:r>
          <a:endParaRPr lang="en-PH" sz="1500" kern="1200" dirty="0"/>
        </a:p>
      </dsp:txBody>
      <dsp:txXfrm>
        <a:off x="3575" y="1487993"/>
        <a:ext cx="1563413" cy="1245845"/>
      </dsp:txXfrm>
    </dsp:sp>
    <dsp:sp modelId="{808FA85E-AC45-470D-A634-A78F89A21897}">
      <dsp:nvSpPr>
        <dsp:cNvPr id="0" name=""/>
        <dsp:cNvSpPr/>
      </dsp:nvSpPr>
      <dsp:spPr>
        <a:xfrm>
          <a:off x="1723331" y="1917052"/>
          <a:ext cx="331443" cy="387726"/>
        </a:xfrm>
        <a:prstGeom prst="rightArrow">
          <a:avLst>
            <a:gd name="adj1" fmla="val 60000"/>
            <a:gd name="adj2" fmla="val 50000"/>
          </a:avLst>
        </a:prstGeom>
        <a:solidFill>
          <a:schemeClr val="accent2">
            <a:lumMod val="5000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PH" sz="1200" kern="1200"/>
        </a:p>
      </dsp:txBody>
      <dsp:txXfrm>
        <a:off x="1723331" y="1917052"/>
        <a:ext cx="331443" cy="387726"/>
      </dsp:txXfrm>
    </dsp:sp>
    <dsp:sp modelId="{6C3E91DE-327C-404F-B71A-1A76868DD59F}">
      <dsp:nvSpPr>
        <dsp:cNvPr id="0" name=""/>
        <dsp:cNvSpPr/>
      </dsp:nvSpPr>
      <dsp:spPr>
        <a:xfrm>
          <a:off x="2192355" y="1487993"/>
          <a:ext cx="1563413" cy="124584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PH" sz="1500" kern="1200" dirty="0" smtClean="0"/>
            <a:t>Processing in CENRO</a:t>
          </a:r>
          <a:endParaRPr lang="en-PH" sz="1500" kern="1200" dirty="0"/>
        </a:p>
      </dsp:txBody>
      <dsp:txXfrm>
        <a:off x="2192355" y="1487993"/>
        <a:ext cx="1563413" cy="1245845"/>
      </dsp:txXfrm>
    </dsp:sp>
    <dsp:sp modelId="{3F3B2D02-756A-456B-B033-21873B0A886C}">
      <dsp:nvSpPr>
        <dsp:cNvPr id="0" name=""/>
        <dsp:cNvSpPr/>
      </dsp:nvSpPr>
      <dsp:spPr>
        <a:xfrm>
          <a:off x="3912110" y="1917052"/>
          <a:ext cx="331443" cy="387726"/>
        </a:xfrm>
        <a:prstGeom prst="rightArrow">
          <a:avLst>
            <a:gd name="adj1" fmla="val 60000"/>
            <a:gd name="adj2" fmla="val 50000"/>
          </a:avLst>
        </a:prstGeom>
        <a:solidFill>
          <a:schemeClr val="accent2">
            <a:lumMod val="5000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PH" sz="1200" kern="1200"/>
        </a:p>
      </dsp:txBody>
      <dsp:txXfrm>
        <a:off x="3912110" y="1917052"/>
        <a:ext cx="331443" cy="387726"/>
      </dsp:txXfrm>
    </dsp:sp>
    <dsp:sp modelId="{F1F73855-D12A-4F18-A9F7-40CFDD700720}">
      <dsp:nvSpPr>
        <dsp:cNvPr id="0" name=""/>
        <dsp:cNvSpPr/>
      </dsp:nvSpPr>
      <dsp:spPr>
        <a:xfrm>
          <a:off x="4381134" y="1487993"/>
          <a:ext cx="1563413" cy="124584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PH" sz="1500" kern="1200" dirty="0" smtClean="0"/>
            <a:t>Approval  in PENRO</a:t>
          </a:r>
          <a:endParaRPr lang="en-PH" sz="1500" kern="1200" dirty="0"/>
        </a:p>
      </dsp:txBody>
      <dsp:txXfrm>
        <a:off x="4381134" y="1487993"/>
        <a:ext cx="1563413" cy="1245845"/>
      </dsp:txXfrm>
    </dsp:sp>
    <dsp:sp modelId="{8829AAD1-41F8-45CD-8CD7-7F49F78FAB19}">
      <dsp:nvSpPr>
        <dsp:cNvPr id="0" name=""/>
        <dsp:cNvSpPr/>
      </dsp:nvSpPr>
      <dsp:spPr>
        <a:xfrm>
          <a:off x="6100890" y="1917052"/>
          <a:ext cx="331443" cy="387726"/>
        </a:xfrm>
        <a:prstGeom prst="rightArrow">
          <a:avLst>
            <a:gd name="adj1" fmla="val 60000"/>
            <a:gd name="adj2" fmla="val 50000"/>
          </a:avLst>
        </a:prstGeom>
        <a:solidFill>
          <a:schemeClr val="accent2">
            <a:lumMod val="5000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PH" sz="1200" kern="1200"/>
        </a:p>
      </dsp:txBody>
      <dsp:txXfrm>
        <a:off x="6100890" y="1917052"/>
        <a:ext cx="331443" cy="387726"/>
      </dsp:txXfrm>
    </dsp:sp>
    <dsp:sp modelId="{AF134477-6262-4D22-876B-FA2B2B7496B6}">
      <dsp:nvSpPr>
        <dsp:cNvPr id="0" name=""/>
        <dsp:cNvSpPr/>
      </dsp:nvSpPr>
      <dsp:spPr>
        <a:xfrm>
          <a:off x="6569914" y="1487993"/>
          <a:ext cx="1563413" cy="1245845"/>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PH" sz="1500" kern="1200" dirty="0" smtClean="0"/>
            <a:t>Registration in Registry of Deeds</a:t>
          </a:r>
          <a:endParaRPr lang="en-PH" sz="1500" kern="1200" dirty="0"/>
        </a:p>
      </dsp:txBody>
      <dsp:txXfrm>
        <a:off x="6569914" y="1487993"/>
        <a:ext cx="1563413" cy="1245845"/>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51AB58-3E3B-4833-B108-B549D47FB714}">
      <dsp:nvSpPr>
        <dsp:cNvPr id="0" name=""/>
        <dsp:cNvSpPr/>
      </dsp:nvSpPr>
      <dsp:spPr>
        <a:xfrm>
          <a:off x="1469611" y="723"/>
          <a:ext cx="1204710" cy="602355"/>
        </a:xfrm>
        <a:prstGeom prst="roundRect">
          <a:avLst>
            <a:gd name="adj" fmla="val 10000"/>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PH" sz="1300" kern="1200" dirty="0" smtClean="0"/>
            <a:t>Application</a:t>
          </a:r>
          <a:endParaRPr lang="en-PH" sz="1300" kern="1200" dirty="0"/>
        </a:p>
      </dsp:txBody>
      <dsp:txXfrm>
        <a:off x="1469611" y="723"/>
        <a:ext cx="1204710" cy="602355"/>
      </dsp:txXfrm>
    </dsp:sp>
    <dsp:sp modelId="{27EBC0BB-1B0B-4E27-9E14-C26BADBA43C6}">
      <dsp:nvSpPr>
        <dsp:cNvPr id="0" name=""/>
        <dsp:cNvSpPr/>
      </dsp:nvSpPr>
      <dsp:spPr>
        <a:xfrm>
          <a:off x="1590082" y="603078"/>
          <a:ext cx="240236" cy="492383"/>
        </a:xfrm>
        <a:custGeom>
          <a:avLst/>
          <a:gdLst/>
          <a:ahLst/>
          <a:cxnLst/>
          <a:rect l="0" t="0" r="0" b="0"/>
          <a:pathLst>
            <a:path>
              <a:moveTo>
                <a:pt x="0" y="0"/>
              </a:moveTo>
              <a:lnTo>
                <a:pt x="0" y="492383"/>
              </a:lnTo>
              <a:lnTo>
                <a:pt x="240236" y="492383"/>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31C7F1-D36C-43FD-924F-791347607101}">
      <dsp:nvSpPr>
        <dsp:cNvPr id="0" name=""/>
        <dsp:cNvSpPr/>
      </dsp:nvSpPr>
      <dsp:spPr>
        <a:xfrm>
          <a:off x="1830318" y="794284"/>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Copy of DENR approved Plan</a:t>
          </a:r>
          <a:endParaRPr lang="en-PH" sz="700" kern="1200" dirty="0"/>
        </a:p>
      </dsp:txBody>
      <dsp:txXfrm>
        <a:off x="1830318" y="794284"/>
        <a:ext cx="963768" cy="602355"/>
      </dsp:txXfrm>
    </dsp:sp>
    <dsp:sp modelId="{6291A575-2F5D-4556-A6A2-FEA121125B61}">
      <dsp:nvSpPr>
        <dsp:cNvPr id="0" name=""/>
        <dsp:cNvSpPr/>
      </dsp:nvSpPr>
      <dsp:spPr>
        <a:xfrm>
          <a:off x="1590082" y="603078"/>
          <a:ext cx="240236" cy="1213799"/>
        </a:xfrm>
        <a:custGeom>
          <a:avLst/>
          <a:gdLst/>
          <a:ahLst/>
          <a:cxnLst/>
          <a:rect l="0" t="0" r="0" b="0"/>
          <a:pathLst>
            <a:path>
              <a:moveTo>
                <a:pt x="0" y="0"/>
              </a:moveTo>
              <a:lnTo>
                <a:pt x="0" y="1213799"/>
              </a:lnTo>
              <a:lnTo>
                <a:pt x="240236" y="1213799"/>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AB7977-452A-46A9-9E08-3F614CC1082D}">
      <dsp:nvSpPr>
        <dsp:cNvPr id="0" name=""/>
        <dsp:cNvSpPr/>
      </dsp:nvSpPr>
      <dsp:spPr>
        <a:xfrm>
          <a:off x="1830318" y="1515700"/>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Copy of technical description</a:t>
          </a:r>
        </a:p>
      </dsp:txBody>
      <dsp:txXfrm>
        <a:off x="1830318" y="1515700"/>
        <a:ext cx="963768" cy="602355"/>
      </dsp:txXfrm>
    </dsp:sp>
    <dsp:sp modelId="{03503512-C5CC-4221-9AD4-85708C76F15B}">
      <dsp:nvSpPr>
        <dsp:cNvPr id="0" name=""/>
        <dsp:cNvSpPr/>
      </dsp:nvSpPr>
      <dsp:spPr>
        <a:xfrm>
          <a:off x="1590082" y="603078"/>
          <a:ext cx="240236" cy="2007360"/>
        </a:xfrm>
        <a:custGeom>
          <a:avLst/>
          <a:gdLst/>
          <a:ahLst/>
          <a:cxnLst/>
          <a:rect l="0" t="0" r="0" b="0"/>
          <a:pathLst>
            <a:path>
              <a:moveTo>
                <a:pt x="0" y="0"/>
              </a:moveTo>
              <a:lnTo>
                <a:pt x="0" y="2007360"/>
              </a:lnTo>
              <a:lnTo>
                <a:pt x="240236" y="2007360"/>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ACFE36-B4BE-47DA-ACD1-D66308C9EF6C}">
      <dsp:nvSpPr>
        <dsp:cNvPr id="0" name=""/>
        <dsp:cNvSpPr/>
      </dsp:nvSpPr>
      <dsp:spPr>
        <a:xfrm>
          <a:off x="1830318" y="2309261"/>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Simplified sketch</a:t>
          </a:r>
        </a:p>
      </dsp:txBody>
      <dsp:txXfrm>
        <a:off x="1830318" y="2309261"/>
        <a:ext cx="963768" cy="602355"/>
      </dsp:txXfrm>
    </dsp:sp>
    <dsp:sp modelId="{F757F011-7D72-4AC4-88CC-FA3000682956}">
      <dsp:nvSpPr>
        <dsp:cNvPr id="0" name=""/>
        <dsp:cNvSpPr/>
      </dsp:nvSpPr>
      <dsp:spPr>
        <a:xfrm>
          <a:off x="1590082" y="603078"/>
          <a:ext cx="240236" cy="2728776"/>
        </a:xfrm>
        <a:custGeom>
          <a:avLst/>
          <a:gdLst/>
          <a:ahLst/>
          <a:cxnLst/>
          <a:rect l="0" t="0" r="0" b="0"/>
          <a:pathLst>
            <a:path>
              <a:moveTo>
                <a:pt x="0" y="0"/>
              </a:moveTo>
              <a:lnTo>
                <a:pt x="0" y="2728776"/>
              </a:lnTo>
              <a:lnTo>
                <a:pt x="240236" y="2728776"/>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62540-E8CA-49E6-BDDA-E2C54C8137B6}">
      <dsp:nvSpPr>
        <dsp:cNvPr id="0" name=""/>
        <dsp:cNvSpPr/>
      </dsp:nvSpPr>
      <dsp:spPr>
        <a:xfrm>
          <a:off x="1830318" y="3030677"/>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Two affidavits of disinterested person</a:t>
          </a:r>
          <a:endParaRPr lang="en-PH" sz="700" kern="1200" dirty="0"/>
        </a:p>
      </dsp:txBody>
      <dsp:txXfrm>
        <a:off x="1830318" y="3030677"/>
        <a:ext cx="963768" cy="602355"/>
      </dsp:txXfrm>
    </dsp:sp>
    <dsp:sp modelId="{1945B2B1-DA28-4DA0-8D20-36EFF11E4D72}">
      <dsp:nvSpPr>
        <dsp:cNvPr id="0" name=""/>
        <dsp:cNvSpPr/>
      </dsp:nvSpPr>
      <dsp:spPr>
        <a:xfrm>
          <a:off x="1590082" y="603078"/>
          <a:ext cx="240236" cy="3522337"/>
        </a:xfrm>
        <a:custGeom>
          <a:avLst/>
          <a:gdLst/>
          <a:ahLst/>
          <a:cxnLst/>
          <a:rect l="0" t="0" r="0" b="0"/>
          <a:pathLst>
            <a:path>
              <a:moveTo>
                <a:pt x="0" y="0"/>
              </a:moveTo>
              <a:lnTo>
                <a:pt x="0" y="3522337"/>
              </a:lnTo>
              <a:lnTo>
                <a:pt x="240236" y="3522337"/>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0797E-5AF0-4860-A3A7-FC23C3B3422F}">
      <dsp:nvSpPr>
        <dsp:cNvPr id="0" name=""/>
        <dsp:cNvSpPr/>
      </dsp:nvSpPr>
      <dsp:spPr>
        <a:xfrm>
          <a:off x="1830318" y="3824238"/>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Certification of no pending land registration proceedings from the  RTC</a:t>
          </a:r>
          <a:endParaRPr lang="en-PH" sz="700" kern="1200" dirty="0"/>
        </a:p>
      </dsp:txBody>
      <dsp:txXfrm>
        <a:off x="1830318" y="3824238"/>
        <a:ext cx="963768" cy="602355"/>
      </dsp:txXfrm>
    </dsp:sp>
    <dsp:sp modelId="{1C7FFC03-381C-400C-ABB7-AEF1D949BA90}">
      <dsp:nvSpPr>
        <dsp:cNvPr id="0" name=""/>
        <dsp:cNvSpPr/>
      </dsp:nvSpPr>
      <dsp:spPr>
        <a:xfrm>
          <a:off x="3201008" y="723"/>
          <a:ext cx="1204710" cy="602355"/>
        </a:xfrm>
        <a:prstGeom prst="roundRect">
          <a:avLst>
            <a:gd name="adj" fmla="val 10000"/>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PH" sz="1300" kern="1200" dirty="0" smtClean="0"/>
            <a:t>Processing at the CENRO</a:t>
          </a:r>
          <a:endParaRPr lang="en-PH" sz="1300" kern="1200" dirty="0"/>
        </a:p>
      </dsp:txBody>
      <dsp:txXfrm>
        <a:off x="3201008" y="723"/>
        <a:ext cx="1204710" cy="602355"/>
      </dsp:txXfrm>
    </dsp:sp>
    <dsp:sp modelId="{C56020C6-9C49-4EE4-A380-69DE2F338218}">
      <dsp:nvSpPr>
        <dsp:cNvPr id="0" name=""/>
        <dsp:cNvSpPr/>
      </dsp:nvSpPr>
      <dsp:spPr>
        <a:xfrm>
          <a:off x="3321479" y="603078"/>
          <a:ext cx="214313" cy="359503"/>
        </a:xfrm>
        <a:custGeom>
          <a:avLst/>
          <a:gdLst/>
          <a:ahLst/>
          <a:cxnLst/>
          <a:rect l="0" t="0" r="0" b="0"/>
          <a:pathLst>
            <a:path>
              <a:moveTo>
                <a:pt x="0" y="0"/>
              </a:moveTo>
              <a:lnTo>
                <a:pt x="0" y="359503"/>
              </a:lnTo>
              <a:lnTo>
                <a:pt x="214313" y="359503"/>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934F8A-8CA6-431F-841A-841B313422E3}">
      <dsp:nvSpPr>
        <dsp:cNvPr id="0" name=""/>
        <dsp:cNvSpPr/>
      </dsp:nvSpPr>
      <dsp:spPr>
        <a:xfrm>
          <a:off x="3535792" y="661404"/>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Application form with complete attachments</a:t>
          </a:r>
          <a:endParaRPr lang="en-PH" sz="700" kern="1200" dirty="0"/>
        </a:p>
      </dsp:txBody>
      <dsp:txXfrm>
        <a:off x="3535792" y="661404"/>
        <a:ext cx="963768" cy="602355"/>
      </dsp:txXfrm>
    </dsp:sp>
    <dsp:sp modelId="{B1FB19C4-4F13-4268-9F24-C64727FD3613}">
      <dsp:nvSpPr>
        <dsp:cNvPr id="0" name=""/>
        <dsp:cNvSpPr/>
      </dsp:nvSpPr>
      <dsp:spPr>
        <a:xfrm>
          <a:off x="3321479" y="603078"/>
          <a:ext cx="240238" cy="1021853"/>
        </a:xfrm>
        <a:custGeom>
          <a:avLst/>
          <a:gdLst/>
          <a:ahLst/>
          <a:cxnLst/>
          <a:rect l="0" t="0" r="0" b="0"/>
          <a:pathLst>
            <a:path>
              <a:moveTo>
                <a:pt x="0" y="0"/>
              </a:moveTo>
              <a:lnTo>
                <a:pt x="0" y="1021853"/>
              </a:lnTo>
              <a:lnTo>
                <a:pt x="240238" y="1021853"/>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50C46-3CB7-4E0D-8AFB-4E6DACD9F86C}">
      <dsp:nvSpPr>
        <dsp:cNvPr id="0" name=""/>
        <dsp:cNvSpPr/>
      </dsp:nvSpPr>
      <dsp:spPr>
        <a:xfrm>
          <a:off x="3561718" y="1323754"/>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PH" sz="700" kern="1200" dirty="0" smtClean="0"/>
            <a:t>A and d certification</a:t>
          </a:r>
          <a:endParaRPr lang="en-PH" sz="700" kern="1200" dirty="0"/>
        </a:p>
      </dsp:txBody>
      <dsp:txXfrm>
        <a:off x="3561718" y="1323754"/>
        <a:ext cx="963768" cy="602355"/>
      </dsp:txXfrm>
    </dsp:sp>
    <dsp:sp modelId="{8D1AE7E4-92BA-43C6-828D-6B6F6E70B63B}">
      <dsp:nvSpPr>
        <dsp:cNvPr id="0" name=""/>
        <dsp:cNvSpPr/>
      </dsp:nvSpPr>
      <dsp:spPr>
        <a:xfrm>
          <a:off x="3321479" y="603078"/>
          <a:ext cx="240238" cy="1684202"/>
        </a:xfrm>
        <a:custGeom>
          <a:avLst/>
          <a:gdLst/>
          <a:ahLst/>
          <a:cxnLst/>
          <a:rect l="0" t="0" r="0" b="0"/>
          <a:pathLst>
            <a:path>
              <a:moveTo>
                <a:pt x="0" y="0"/>
              </a:moveTo>
              <a:lnTo>
                <a:pt x="0" y="1684202"/>
              </a:lnTo>
              <a:lnTo>
                <a:pt x="240238" y="1684202"/>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9AC318-6F06-4C63-A3BE-8E585E5AE8BD}">
      <dsp:nvSpPr>
        <dsp:cNvPr id="0" name=""/>
        <dsp:cNvSpPr/>
      </dsp:nvSpPr>
      <dsp:spPr>
        <a:xfrm>
          <a:off x="3561718" y="1986103"/>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Certification fro LGU that land is not needed for public use/purpose</a:t>
          </a:r>
          <a:endParaRPr lang="en-PH" sz="700" kern="1200" dirty="0"/>
        </a:p>
      </dsp:txBody>
      <dsp:txXfrm>
        <a:off x="3561718" y="1986103"/>
        <a:ext cx="963768" cy="602355"/>
      </dsp:txXfrm>
    </dsp:sp>
    <dsp:sp modelId="{C4A201BA-319F-47B9-9DAE-46530CFB622B}">
      <dsp:nvSpPr>
        <dsp:cNvPr id="0" name=""/>
        <dsp:cNvSpPr/>
      </dsp:nvSpPr>
      <dsp:spPr>
        <a:xfrm>
          <a:off x="3321479" y="603078"/>
          <a:ext cx="275589" cy="2346552"/>
        </a:xfrm>
        <a:custGeom>
          <a:avLst/>
          <a:gdLst/>
          <a:ahLst/>
          <a:cxnLst/>
          <a:rect l="0" t="0" r="0" b="0"/>
          <a:pathLst>
            <a:path>
              <a:moveTo>
                <a:pt x="0" y="0"/>
              </a:moveTo>
              <a:lnTo>
                <a:pt x="0" y="2346552"/>
              </a:lnTo>
              <a:lnTo>
                <a:pt x="275589" y="2346552"/>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C7EAB2-354B-48D6-88D2-91E5B4B0DCFF}">
      <dsp:nvSpPr>
        <dsp:cNvPr id="0" name=""/>
        <dsp:cNvSpPr/>
      </dsp:nvSpPr>
      <dsp:spPr>
        <a:xfrm>
          <a:off x="3597069" y="2648453"/>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Zoning ordinance/zoning certification from LGU</a:t>
          </a:r>
          <a:endParaRPr lang="en-PH" sz="700" kern="1200" dirty="0"/>
        </a:p>
      </dsp:txBody>
      <dsp:txXfrm>
        <a:off x="3597069" y="2648453"/>
        <a:ext cx="963768" cy="602355"/>
      </dsp:txXfrm>
    </dsp:sp>
    <dsp:sp modelId="{0FECC6CB-E75A-4CA1-9428-3BD7402D1D88}">
      <dsp:nvSpPr>
        <dsp:cNvPr id="0" name=""/>
        <dsp:cNvSpPr/>
      </dsp:nvSpPr>
      <dsp:spPr>
        <a:xfrm>
          <a:off x="3321479" y="603078"/>
          <a:ext cx="286460" cy="3008895"/>
        </a:xfrm>
        <a:custGeom>
          <a:avLst/>
          <a:gdLst/>
          <a:ahLst/>
          <a:cxnLst/>
          <a:rect l="0" t="0" r="0" b="0"/>
          <a:pathLst>
            <a:path>
              <a:moveTo>
                <a:pt x="0" y="0"/>
              </a:moveTo>
              <a:lnTo>
                <a:pt x="0" y="3008895"/>
              </a:lnTo>
              <a:lnTo>
                <a:pt x="286460" y="3008895"/>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F0B41F-867E-4810-9EF7-F3CE99B676C0}">
      <dsp:nvSpPr>
        <dsp:cNvPr id="0" name=""/>
        <dsp:cNvSpPr/>
      </dsp:nvSpPr>
      <dsp:spPr>
        <a:xfrm>
          <a:off x="3607940" y="3310796"/>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a:lnSpc>
              <a:spcPct val="90000"/>
            </a:lnSpc>
            <a:spcBef>
              <a:spcPct val="0"/>
            </a:spcBef>
            <a:spcAft>
              <a:spcPct val="35000"/>
            </a:spcAft>
          </a:pPr>
          <a:r>
            <a:rPr lang="en-PH" sz="700" kern="1200" dirty="0" smtClean="0"/>
            <a:t> Posting and Certificate of posting</a:t>
          </a:r>
          <a:endParaRPr lang="en-PH" sz="700" kern="1200" dirty="0"/>
        </a:p>
      </dsp:txBody>
      <dsp:txXfrm>
        <a:off x="3607940" y="3310796"/>
        <a:ext cx="963768" cy="602355"/>
      </dsp:txXfrm>
    </dsp:sp>
    <dsp:sp modelId="{8A3F392B-38FF-479B-BE87-C4A93171E9AD}">
      <dsp:nvSpPr>
        <dsp:cNvPr id="0" name=""/>
        <dsp:cNvSpPr/>
      </dsp:nvSpPr>
      <dsp:spPr>
        <a:xfrm>
          <a:off x="3321479" y="603078"/>
          <a:ext cx="286460" cy="3671245"/>
        </a:xfrm>
        <a:custGeom>
          <a:avLst/>
          <a:gdLst/>
          <a:ahLst/>
          <a:cxnLst/>
          <a:rect l="0" t="0" r="0" b="0"/>
          <a:pathLst>
            <a:path>
              <a:moveTo>
                <a:pt x="0" y="0"/>
              </a:moveTo>
              <a:lnTo>
                <a:pt x="0" y="3671245"/>
              </a:lnTo>
              <a:lnTo>
                <a:pt x="286460" y="3671245"/>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61A02F-EFFD-49FC-8441-22E5B766445E}">
      <dsp:nvSpPr>
        <dsp:cNvPr id="0" name=""/>
        <dsp:cNvSpPr/>
      </dsp:nvSpPr>
      <dsp:spPr>
        <a:xfrm>
          <a:off x="3607940" y="3973146"/>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PH" sz="700" kern="1200" dirty="0" smtClean="0"/>
            <a:t>Investigation/ocular inspection and report</a:t>
          </a:r>
          <a:endParaRPr lang="en-PH" sz="700" kern="1200" dirty="0"/>
        </a:p>
      </dsp:txBody>
      <dsp:txXfrm>
        <a:off x="3607940" y="3973146"/>
        <a:ext cx="963768" cy="602355"/>
      </dsp:txXfrm>
    </dsp:sp>
    <dsp:sp modelId="{0F6DB9A5-9CFE-42D7-B831-2343E9DEA91A}">
      <dsp:nvSpPr>
        <dsp:cNvPr id="0" name=""/>
        <dsp:cNvSpPr/>
      </dsp:nvSpPr>
      <dsp:spPr>
        <a:xfrm>
          <a:off x="3321479" y="603078"/>
          <a:ext cx="275589" cy="4333594"/>
        </a:xfrm>
        <a:custGeom>
          <a:avLst/>
          <a:gdLst/>
          <a:ahLst/>
          <a:cxnLst/>
          <a:rect l="0" t="0" r="0" b="0"/>
          <a:pathLst>
            <a:path>
              <a:moveTo>
                <a:pt x="0" y="0"/>
              </a:moveTo>
              <a:lnTo>
                <a:pt x="0" y="4333594"/>
              </a:lnTo>
              <a:lnTo>
                <a:pt x="275589" y="4333594"/>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E81870-74AA-44BF-B951-96689FDD4BDB}">
      <dsp:nvSpPr>
        <dsp:cNvPr id="0" name=""/>
        <dsp:cNvSpPr/>
      </dsp:nvSpPr>
      <dsp:spPr>
        <a:xfrm>
          <a:off x="3597069" y="4635495"/>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PH" sz="700" kern="1200" dirty="0" smtClean="0"/>
            <a:t>Order if Issuance of patent</a:t>
          </a:r>
          <a:endParaRPr lang="en-PH" sz="700" kern="1200" dirty="0"/>
        </a:p>
      </dsp:txBody>
      <dsp:txXfrm>
        <a:off x="3597069" y="4635495"/>
        <a:ext cx="963768" cy="602355"/>
      </dsp:txXfrm>
    </dsp:sp>
    <dsp:sp modelId="{AECC6C39-8EC7-4883-A473-DF8554825041}">
      <dsp:nvSpPr>
        <dsp:cNvPr id="0" name=""/>
        <dsp:cNvSpPr/>
      </dsp:nvSpPr>
      <dsp:spPr>
        <a:xfrm>
          <a:off x="3321479" y="603078"/>
          <a:ext cx="281227" cy="5022110"/>
        </a:xfrm>
        <a:custGeom>
          <a:avLst/>
          <a:gdLst/>
          <a:ahLst/>
          <a:cxnLst/>
          <a:rect l="0" t="0" r="0" b="0"/>
          <a:pathLst>
            <a:path>
              <a:moveTo>
                <a:pt x="0" y="0"/>
              </a:moveTo>
              <a:lnTo>
                <a:pt x="0" y="5022110"/>
              </a:lnTo>
              <a:lnTo>
                <a:pt x="281227" y="5022110"/>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5B6403-D181-4257-852C-48B9A98E09B6}">
      <dsp:nvSpPr>
        <dsp:cNvPr id="0" name=""/>
        <dsp:cNvSpPr/>
      </dsp:nvSpPr>
      <dsp:spPr>
        <a:xfrm>
          <a:off x="3602707" y="5324011"/>
          <a:ext cx="963768" cy="602355"/>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PH" sz="700" kern="1200" dirty="0" smtClean="0"/>
            <a:t>Transmittal to PENRO</a:t>
          </a:r>
          <a:endParaRPr lang="en-PH" sz="700" kern="1200" dirty="0"/>
        </a:p>
      </dsp:txBody>
      <dsp:txXfrm>
        <a:off x="3602707" y="5324011"/>
        <a:ext cx="963768" cy="602355"/>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DD87B0-07AB-488C-A094-183F48E3E9D6}">
      <dsp:nvSpPr>
        <dsp:cNvPr id="0" name=""/>
        <dsp:cNvSpPr/>
      </dsp:nvSpPr>
      <dsp:spPr>
        <a:xfrm>
          <a:off x="294261" y="269"/>
          <a:ext cx="1262434" cy="631217"/>
        </a:xfrm>
        <a:prstGeom prst="roundRect">
          <a:avLst>
            <a:gd name="adj" fmla="val 10000"/>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PH" sz="1800" kern="1200" dirty="0" smtClean="0"/>
            <a:t>Approval at PENRO</a:t>
          </a:r>
          <a:endParaRPr lang="en-PH" sz="1800" kern="1200" dirty="0"/>
        </a:p>
      </dsp:txBody>
      <dsp:txXfrm>
        <a:off x="294261" y="269"/>
        <a:ext cx="1262434" cy="631217"/>
      </dsp:txXfrm>
    </dsp:sp>
    <dsp:sp modelId="{8C449D32-BBA9-4094-9C8D-D328732F3212}">
      <dsp:nvSpPr>
        <dsp:cNvPr id="0" name=""/>
        <dsp:cNvSpPr/>
      </dsp:nvSpPr>
      <dsp:spPr>
        <a:xfrm>
          <a:off x="420504" y="631487"/>
          <a:ext cx="126243" cy="473412"/>
        </a:xfrm>
        <a:custGeom>
          <a:avLst/>
          <a:gdLst/>
          <a:ahLst/>
          <a:cxnLst/>
          <a:rect l="0" t="0" r="0" b="0"/>
          <a:pathLst>
            <a:path>
              <a:moveTo>
                <a:pt x="0" y="0"/>
              </a:moveTo>
              <a:lnTo>
                <a:pt x="0" y="473412"/>
              </a:lnTo>
              <a:lnTo>
                <a:pt x="126243" y="473412"/>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A6B96-F5E1-41C4-BFD3-7B90884C9BE3}">
      <dsp:nvSpPr>
        <dsp:cNvPr id="0" name=""/>
        <dsp:cNvSpPr/>
      </dsp:nvSpPr>
      <dsp:spPr>
        <a:xfrm>
          <a:off x="546748" y="789291"/>
          <a:ext cx="1009947" cy="631217"/>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PH" sz="1200" kern="1200" dirty="0" smtClean="0"/>
            <a:t>Review and approval of Patent</a:t>
          </a:r>
          <a:endParaRPr lang="en-PH" sz="1200" kern="1200" dirty="0"/>
        </a:p>
      </dsp:txBody>
      <dsp:txXfrm>
        <a:off x="546748" y="789291"/>
        <a:ext cx="1009947" cy="631217"/>
      </dsp:txXfrm>
    </dsp:sp>
    <dsp:sp modelId="{20C49FCD-2873-400F-87FF-7D96F0F3D820}">
      <dsp:nvSpPr>
        <dsp:cNvPr id="0" name=""/>
        <dsp:cNvSpPr/>
      </dsp:nvSpPr>
      <dsp:spPr>
        <a:xfrm>
          <a:off x="420504" y="631487"/>
          <a:ext cx="126243" cy="1262434"/>
        </a:xfrm>
        <a:custGeom>
          <a:avLst/>
          <a:gdLst/>
          <a:ahLst/>
          <a:cxnLst/>
          <a:rect l="0" t="0" r="0" b="0"/>
          <a:pathLst>
            <a:path>
              <a:moveTo>
                <a:pt x="0" y="0"/>
              </a:moveTo>
              <a:lnTo>
                <a:pt x="0" y="1262434"/>
              </a:lnTo>
              <a:lnTo>
                <a:pt x="126243" y="1262434"/>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8B9B8-6D9B-4A63-8BA3-E82C345F9111}">
      <dsp:nvSpPr>
        <dsp:cNvPr id="0" name=""/>
        <dsp:cNvSpPr/>
      </dsp:nvSpPr>
      <dsp:spPr>
        <a:xfrm>
          <a:off x="546748" y="1578312"/>
          <a:ext cx="1009947" cy="631217"/>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PH" sz="1200" kern="1200" dirty="0" smtClean="0"/>
            <a:t>Transmittal to Register of deeds</a:t>
          </a:r>
          <a:endParaRPr lang="en-PH" sz="1200" kern="1200" dirty="0"/>
        </a:p>
      </dsp:txBody>
      <dsp:txXfrm>
        <a:off x="546748" y="1578312"/>
        <a:ext cx="1009947" cy="631217"/>
      </dsp:txXfrm>
    </dsp:sp>
    <dsp:sp modelId="{D7C70918-830C-4F0A-9F14-1881CC7481E1}">
      <dsp:nvSpPr>
        <dsp:cNvPr id="0" name=""/>
        <dsp:cNvSpPr/>
      </dsp:nvSpPr>
      <dsp:spPr>
        <a:xfrm>
          <a:off x="1872304" y="269"/>
          <a:ext cx="1262434" cy="631217"/>
        </a:xfrm>
        <a:prstGeom prst="roundRect">
          <a:avLst>
            <a:gd name="adj" fmla="val 10000"/>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PH" sz="1800" kern="1200" dirty="0" smtClean="0"/>
            <a:t>Registry of Deeds</a:t>
          </a:r>
          <a:endParaRPr lang="en-PH" sz="1800" kern="1200" dirty="0"/>
        </a:p>
      </dsp:txBody>
      <dsp:txXfrm>
        <a:off x="1872304" y="269"/>
        <a:ext cx="1262434" cy="631217"/>
      </dsp:txXfrm>
    </dsp:sp>
    <dsp:sp modelId="{095E67A0-40AF-4D94-82A1-08110AB5E0AF}">
      <dsp:nvSpPr>
        <dsp:cNvPr id="0" name=""/>
        <dsp:cNvSpPr/>
      </dsp:nvSpPr>
      <dsp:spPr>
        <a:xfrm>
          <a:off x="1998547" y="631487"/>
          <a:ext cx="126243" cy="473412"/>
        </a:xfrm>
        <a:custGeom>
          <a:avLst/>
          <a:gdLst/>
          <a:ahLst/>
          <a:cxnLst/>
          <a:rect l="0" t="0" r="0" b="0"/>
          <a:pathLst>
            <a:path>
              <a:moveTo>
                <a:pt x="0" y="0"/>
              </a:moveTo>
              <a:lnTo>
                <a:pt x="0" y="473412"/>
              </a:lnTo>
              <a:lnTo>
                <a:pt x="126243" y="473412"/>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FD42A8-BD01-49AD-881E-B3800F893FBF}">
      <dsp:nvSpPr>
        <dsp:cNvPr id="0" name=""/>
        <dsp:cNvSpPr/>
      </dsp:nvSpPr>
      <dsp:spPr>
        <a:xfrm>
          <a:off x="2124791" y="789291"/>
          <a:ext cx="1009947" cy="631217"/>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PH" sz="1200" kern="1200" dirty="0" smtClean="0"/>
            <a:t>Registration of Patent</a:t>
          </a:r>
          <a:endParaRPr lang="en-PH" sz="1200" kern="1200" dirty="0"/>
        </a:p>
      </dsp:txBody>
      <dsp:txXfrm>
        <a:off x="2124791" y="789291"/>
        <a:ext cx="1009947" cy="631217"/>
      </dsp:txXfrm>
    </dsp:sp>
    <dsp:sp modelId="{9C87780E-E5B1-4A25-864C-C2A2EAFAF5AE}">
      <dsp:nvSpPr>
        <dsp:cNvPr id="0" name=""/>
        <dsp:cNvSpPr/>
      </dsp:nvSpPr>
      <dsp:spPr>
        <a:xfrm>
          <a:off x="1998547" y="631487"/>
          <a:ext cx="126243" cy="1262434"/>
        </a:xfrm>
        <a:custGeom>
          <a:avLst/>
          <a:gdLst/>
          <a:ahLst/>
          <a:cxnLst/>
          <a:rect l="0" t="0" r="0" b="0"/>
          <a:pathLst>
            <a:path>
              <a:moveTo>
                <a:pt x="0" y="0"/>
              </a:moveTo>
              <a:lnTo>
                <a:pt x="0" y="1262434"/>
              </a:lnTo>
              <a:lnTo>
                <a:pt x="126243" y="1262434"/>
              </a:lnTo>
            </a:path>
          </a:pathLst>
        </a:custGeom>
        <a:noFill/>
        <a:ln w="425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9CC910-EB51-481E-928C-80AB52DA94CC}">
      <dsp:nvSpPr>
        <dsp:cNvPr id="0" name=""/>
        <dsp:cNvSpPr/>
      </dsp:nvSpPr>
      <dsp:spPr>
        <a:xfrm>
          <a:off x="2124791" y="1578312"/>
          <a:ext cx="1009947" cy="631217"/>
        </a:xfrm>
        <a:prstGeom prst="roundRect">
          <a:avLst>
            <a:gd name="adj" fmla="val 10000"/>
          </a:avLst>
        </a:prstGeom>
        <a:solidFill>
          <a:schemeClr val="lt1">
            <a:alpha val="90000"/>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PH" sz="1200" kern="1200" dirty="0" smtClean="0"/>
            <a:t>Distribution to title owner</a:t>
          </a:r>
          <a:endParaRPr lang="en-PH" sz="1200" kern="1200" dirty="0"/>
        </a:p>
      </dsp:txBody>
      <dsp:txXfrm>
        <a:off x="2124791" y="1578312"/>
        <a:ext cx="1009947" cy="63121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829832-2B39-450C-8389-2988CBBBB1FB}">
      <dsp:nvSpPr>
        <dsp:cNvPr id="0" name=""/>
        <dsp:cNvSpPr/>
      </dsp:nvSpPr>
      <dsp:spPr>
        <a:xfrm>
          <a:off x="13050" y="101301"/>
          <a:ext cx="615936" cy="209299"/>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KNOWLEDGE</a:t>
          </a:r>
          <a:endParaRPr lang="en-US" sz="500" b="1" kern="1200" dirty="0">
            <a:effectLst>
              <a:outerShdw blurRad="38100" dist="38100" dir="2700000" algn="tl">
                <a:srgbClr val="000000">
                  <a:alpha val="43137"/>
                </a:srgbClr>
              </a:outerShdw>
            </a:effectLst>
          </a:endParaRPr>
        </a:p>
      </dsp:txBody>
      <dsp:txXfrm>
        <a:off x="13050" y="101301"/>
        <a:ext cx="615936" cy="209299"/>
      </dsp:txXfrm>
    </dsp:sp>
    <dsp:sp modelId="{E76D831D-DE78-4F21-95A5-B5D6C3EFB1AC}">
      <dsp:nvSpPr>
        <dsp:cNvPr id="0" name=""/>
        <dsp:cNvSpPr/>
      </dsp:nvSpPr>
      <dsp:spPr>
        <a:xfrm>
          <a:off x="687372" y="86351"/>
          <a:ext cx="671176" cy="215595"/>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effectLst>
                <a:outerShdw blurRad="38100" dist="38100" dir="2700000" algn="tl">
                  <a:srgbClr val="000000">
                    <a:alpha val="43137"/>
                  </a:srgbClr>
                </a:outerShdw>
              </a:effectLst>
            </a:rPr>
            <a:t>MANAGEMENT</a:t>
          </a:r>
          <a:endParaRPr lang="en-US" sz="500" b="1" kern="1200" dirty="0">
            <a:effectLst>
              <a:outerShdw blurRad="38100" dist="38100" dir="2700000" algn="tl">
                <a:srgbClr val="000000">
                  <a:alpha val="43137"/>
                </a:srgbClr>
              </a:outerShdw>
            </a:effectLst>
          </a:endParaRPr>
        </a:p>
      </dsp:txBody>
      <dsp:txXfrm>
        <a:off x="687372" y="86351"/>
        <a:ext cx="671176" cy="215595"/>
      </dsp:txXfrm>
    </dsp:sp>
    <dsp:sp modelId="{21B79F3B-899C-4893-9D8D-84158A94904D}">
      <dsp:nvSpPr>
        <dsp:cNvPr id="0" name=""/>
        <dsp:cNvSpPr/>
      </dsp:nvSpPr>
      <dsp:spPr>
        <a:xfrm>
          <a:off x="572897" y="1028198"/>
          <a:ext cx="179399" cy="179399"/>
        </a:xfrm>
        <a:prstGeom prst="triangle">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4FD1A37-4C3C-46B4-8E0F-DE356C79A4F3}">
      <dsp:nvSpPr>
        <dsp:cNvPr id="0" name=""/>
        <dsp:cNvSpPr/>
      </dsp:nvSpPr>
      <dsp:spPr>
        <a:xfrm rot="240000">
          <a:off x="124233" y="951324"/>
          <a:ext cx="1076725" cy="7529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16A084D-AD22-47F8-8C3E-06D3AEDCC4A6}">
      <dsp:nvSpPr>
        <dsp:cNvPr id="0" name=""/>
        <dsp:cNvSpPr/>
      </dsp:nvSpPr>
      <dsp:spPr>
        <a:xfrm rot="240000">
          <a:off x="670307" y="762155"/>
          <a:ext cx="630416" cy="201992"/>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REGISTRATION</a:t>
          </a:r>
          <a:endParaRPr lang="en-US" sz="500" b="1" kern="1200" dirty="0"/>
        </a:p>
      </dsp:txBody>
      <dsp:txXfrm rot="240000">
        <a:off x="670307" y="762155"/>
        <a:ext cx="630416" cy="201992"/>
      </dsp:txXfrm>
    </dsp:sp>
    <dsp:sp modelId="{C6608497-A615-4B7D-B3D0-045DFAFD1BCB}">
      <dsp:nvSpPr>
        <dsp:cNvPr id="0" name=""/>
        <dsp:cNvSpPr/>
      </dsp:nvSpPr>
      <dsp:spPr>
        <a:xfrm rot="240000">
          <a:off x="799055" y="547796"/>
          <a:ext cx="429603" cy="200151"/>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TITLING</a:t>
          </a:r>
          <a:endParaRPr lang="en-US" sz="500" b="1" kern="1200" dirty="0"/>
        </a:p>
      </dsp:txBody>
      <dsp:txXfrm rot="240000">
        <a:off x="799055" y="547796"/>
        <a:ext cx="429603" cy="200151"/>
      </dsp:txXfrm>
    </dsp:sp>
    <dsp:sp modelId="{7F35C9D4-D8D6-4760-99B0-C2659FF38E13}">
      <dsp:nvSpPr>
        <dsp:cNvPr id="0" name=""/>
        <dsp:cNvSpPr/>
      </dsp:nvSpPr>
      <dsp:spPr>
        <a:xfrm rot="240000">
          <a:off x="739927" y="320469"/>
          <a:ext cx="553369" cy="233813"/>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SURVEYING</a:t>
          </a:r>
          <a:endParaRPr lang="en-US" sz="500" b="1" kern="1200" dirty="0"/>
        </a:p>
      </dsp:txBody>
      <dsp:txXfrm rot="240000">
        <a:off x="739927" y="320469"/>
        <a:ext cx="553369" cy="233813"/>
      </dsp:txXfrm>
    </dsp:sp>
    <dsp:sp modelId="{82ECBCBB-A05E-4C6D-84A9-8A4778C11B4B}">
      <dsp:nvSpPr>
        <dsp:cNvPr id="0" name=""/>
        <dsp:cNvSpPr/>
      </dsp:nvSpPr>
      <dsp:spPr>
        <a:xfrm rot="240000">
          <a:off x="81979" y="708474"/>
          <a:ext cx="575197" cy="223242"/>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VALUATION</a:t>
          </a:r>
          <a:endParaRPr lang="en-US" sz="500" b="1" kern="1200" dirty="0"/>
        </a:p>
      </dsp:txBody>
      <dsp:txXfrm rot="240000">
        <a:off x="81979" y="708474"/>
        <a:ext cx="575197" cy="223242"/>
      </dsp:txXfrm>
    </dsp:sp>
    <dsp:sp modelId="{935DD44F-1E9C-4E11-8CF7-5193A0D21A21}">
      <dsp:nvSpPr>
        <dsp:cNvPr id="0" name=""/>
        <dsp:cNvSpPr/>
      </dsp:nvSpPr>
      <dsp:spPr>
        <a:xfrm rot="240000">
          <a:off x="170323" y="504740"/>
          <a:ext cx="429603" cy="200151"/>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b="1" kern="1200" dirty="0" smtClean="0"/>
            <a:t>MAPPING</a:t>
          </a:r>
          <a:endParaRPr lang="en-US" sz="500" b="1" kern="1200" dirty="0"/>
        </a:p>
      </dsp:txBody>
      <dsp:txXfrm rot="240000">
        <a:off x="170323" y="504740"/>
        <a:ext cx="429603" cy="200151"/>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9.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p>
            <a:pPr lvl="0" algn="r" eaLnBrk="1" fontAlgn="base" hangingPunct="1"/>
            <a:fld id="{9A0DB2DC-4C9A-4742-B13C-FB6460FD3503}" type="slidenum">
              <a:rPr lang="en-US" sz="1200" strike="noStrike" noProof="1" dirty="0">
                <a:latin typeface="Arial" panose="020B0604020202020204" pitchFamily="34" charset="0"/>
                <a:ea typeface="Arial" panose="020B0604020202020204" pitchFamily="34" charset="0"/>
                <a:cs typeface="+mn-cs"/>
              </a:rPr>
            </a:fld>
            <a:endParaRPr 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fontAlgn="base" hangingPunct="1"/>
            <a:fld id="{9A0DB2DC-4C9A-4742-B13C-FB6460FD3503}" type="slidenum">
              <a:rPr lang="en-US" sz="1200" strike="noStrike" noProof="1" dirty="0">
                <a:latin typeface="Arial" panose="020B0604020202020204" pitchFamily="34" charset="0"/>
                <a:ea typeface="Arial" panose="020B0604020202020204" pitchFamily="34" charset="0"/>
                <a:cs typeface="+mn-cs"/>
              </a:rPr>
            </a:fld>
            <a:endParaRPr 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Slide Image Placeholder 1"/>
          <p:cNvSpPr>
            <a:spLocks noGrp="1" noRot="1" noChangeAspect="1" noTextEdit="1"/>
          </p:cNvSpPr>
          <p:nvPr>
            <p:ph type="sldImg"/>
          </p:nvPr>
        </p:nvSpPr>
        <p:spPr>
          <a:ln>
            <a:solidFill>
              <a:srgbClr val="000000"/>
            </a:solidFill>
            <a:miter/>
          </a:ln>
        </p:spPr>
      </p:sp>
      <p:sp>
        <p:nvSpPr>
          <p:cNvPr id="2048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2048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Slide Image Placeholder 1"/>
          <p:cNvSpPr>
            <a:spLocks noGrp="1" noRot="1" noChangeAspect="1" noTextEdit="1"/>
          </p:cNvSpPr>
          <p:nvPr>
            <p:ph type="sldImg"/>
          </p:nvPr>
        </p:nvSpPr>
        <p:spPr>
          <a:ln>
            <a:solidFill>
              <a:srgbClr val="000000"/>
            </a:solidFill>
            <a:miter/>
          </a:ln>
        </p:spPr>
      </p:sp>
      <p:sp>
        <p:nvSpPr>
          <p:cNvPr id="5120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5120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Slide Image Placeholder 1"/>
          <p:cNvSpPr>
            <a:spLocks noGrp="1" noRot="1" noChangeAspect="1" noTextEdit="1"/>
          </p:cNvSpPr>
          <p:nvPr>
            <p:ph type="sldImg"/>
          </p:nvPr>
        </p:nvSpPr>
        <p:spPr>
          <a:ln>
            <a:solidFill>
              <a:srgbClr val="000000"/>
            </a:solidFill>
            <a:miter/>
          </a:ln>
        </p:spPr>
      </p:sp>
      <p:sp>
        <p:nvSpPr>
          <p:cNvPr id="5734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5734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Slide Image Placeholder 1"/>
          <p:cNvSpPr>
            <a:spLocks noGrp="1" noRot="1" noChangeAspect="1" noTextEdit="1"/>
          </p:cNvSpPr>
          <p:nvPr>
            <p:ph type="sldImg"/>
          </p:nvPr>
        </p:nvSpPr>
        <p:spPr>
          <a:ln>
            <a:solidFill>
              <a:srgbClr val="000000"/>
            </a:solidFill>
            <a:miter/>
          </a:ln>
        </p:spPr>
      </p:sp>
      <p:sp>
        <p:nvSpPr>
          <p:cNvPr id="5939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5939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Slide Image Placeholder 1"/>
          <p:cNvSpPr>
            <a:spLocks noGrp="1" noRot="1" noChangeAspect="1" noTextEdit="1"/>
          </p:cNvSpPr>
          <p:nvPr>
            <p:ph type="sldImg"/>
          </p:nvPr>
        </p:nvSpPr>
        <p:spPr>
          <a:ln>
            <a:solidFill>
              <a:srgbClr val="000000"/>
            </a:solidFill>
            <a:miter/>
          </a:ln>
        </p:spPr>
      </p:sp>
      <p:sp>
        <p:nvSpPr>
          <p:cNvPr id="6144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6144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Slide Image Placeholder 1"/>
          <p:cNvSpPr>
            <a:spLocks noGrp="1" noRot="1" noChangeAspect="1" noTextEdit="1"/>
          </p:cNvSpPr>
          <p:nvPr>
            <p:ph type="sldImg"/>
          </p:nvPr>
        </p:nvSpPr>
        <p:spPr>
          <a:ln>
            <a:solidFill>
              <a:srgbClr val="000000"/>
            </a:solidFill>
            <a:miter/>
          </a:ln>
        </p:spPr>
      </p:sp>
      <p:sp>
        <p:nvSpPr>
          <p:cNvPr id="6349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6349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Slide Image Placeholder 1"/>
          <p:cNvSpPr>
            <a:spLocks noGrp="1" noRot="1" noChangeAspect="1" noTextEdit="1"/>
          </p:cNvSpPr>
          <p:nvPr>
            <p:ph type="sldImg"/>
          </p:nvPr>
        </p:nvSpPr>
        <p:spPr>
          <a:ln>
            <a:solidFill>
              <a:srgbClr val="000000"/>
            </a:solidFill>
            <a:miter/>
          </a:ln>
        </p:spPr>
      </p:sp>
      <p:sp>
        <p:nvSpPr>
          <p:cNvPr id="6553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6553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Slide Image Placeholder 1"/>
          <p:cNvSpPr>
            <a:spLocks noGrp="1" noRot="1" noChangeAspect="1" noTextEdit="1"/>
          </p:cNvSpPr>
          <p:nvPr>
            <p:ph type="sldImg"/>
          </p:nvPr>
        </p:nvSpPr>
        <p:spPr>
          <a:ln>
            <a:solidFill>
              <a:srgbClr val="000000"/>
            </a:solidFill>
            <a:miter/>
          </a:ln>
        </p:spPr>
      </p:sp>
      <p:sp>
        <p:nvSpPr>
          <p:cNvPr id="6758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6758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Slide Image Placeholder 1"/>
          <p:cNvSpPr>
            <a:spLocks noGrp="1" noRot="1" noChangeAspect="1" noTextEdit="1"/>
          </p:cNvSpPr>
          <p:nvPr>
            <p:ph type="sldImg"/>
          </p:nvPr>
        </p:nvSpPr>
        <p:spPr>
          <a:ln>
            <a:solidFill>
              <a:srgbClr val="000000"/>
            </a:solidFill>
            <a:miter/>
          </a:ln>
        </p:spPr>
      </p:sp>
      <p:sp>
        <p:nvSpPr>
          <p:cNvPr id="6963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6963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Slide Image Placeholder 1"/>
          <p:cNvSpPr>
            <a:spLocks noGrp="1" noRot="1" noChangeAspect="1" noTextEdit="1"/>
          </p:cNvSpPr>
          <p:nvPr>
            <p:ph type="sldImg"/>
          </p:nvPr>
        </p:nvSpPr>
        <p:spPr>
          <a:ln>
            <a:solidFill>
              <a:srgbClr val="000000"/>
            </a:solidFill>
            <a:miter/>
          </a:ln>
        </p:spPr>
      </p:sp>
      <p:sp>
        <p:nvSpPr>
          <p:cNvPr id="7168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7168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Slide Image Placeholder 1"/>
          <p:cNvSpPr>
            <a:spLocks noGrp="1" noRot="1" noChangeAspect="1" noTextEdit="1"/>
          </p:cNvSpPr>
          <p:nvPr>
            <p:ph type="sldImg"/>
          </p:nvPr>
        </p:nvSpPr>
        <p:spPr>
          <a:ln>
            <a:solidFill>
              <a:srgbClr val="000000"/>
            </a:solidFill>
            <a:miter/>
          </a:ln>
        </p:spPr>
      </p:sp>
      <p:sp>
        <p:nvSpPr>
          <p:cNvPr id="7373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7373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Slide Image Placeholder 1"/>
          <p:cNvSpPr>
            <a:spLocks noGrp="1" noRot="1" noChangeAspect="1" noTextEdit="1"/>
          </p:cNvSpPr>
          <p:nvPr>
            <p:ph type="sldImg"/>
          </p:nvPr>
        </p:nvSpPr>
        <p:spPr>
          <a:ln>
            <a:solidFill>
              <a:srgbClr val="000000"/>
            </a:solidFill>
            <a:miter/>
          </a:ln>
        </p:spPr>
      </p:sp>
      <p:sp>
        <p:nvSpPr>
          <p:cNvPr id="2253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2253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Slide Image Placeholder 1"/>
          <p:cNvSpPr>
            <a:spLocks noGrp="1" noRot="1" noChangeAspect="1" noTextEdit="1"/>
          </p:cNvSpPr>
          <p:nvPr>
            <p:ph type="sldImg"/>
          </p:nvPr>
        </p:nvSpPr>
        <p:spPr>
          <a:ln>
            <a:solidFill>
              <a:srgbClr val="000000"/>
            </a:solidFill>
            <a:miter/>
          </a:ln>
        </p:spPr>
      </p:sp>
      <p:sp>
        <p:nvSpPr>
          <p:cNvPr id="7577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7577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Slide Image Placeholder 1"/>
          <p:cNvSpPr>
            <a:spLocks noGrp="1" noRot="1" noChangeAspect="1" noTextEdit="1"/>
          </p:cNvSpPr>
          <p:nvPr>
            <p:ph type="sldImg"/>
          </p:nvPr>
        </p:nvSpPr>
        <p:spPr>
          <a:ln>
            <a:solidFill>
              <a:srgbClr val="000000"/>
            </a:solidFill>
            <a:miter/>
          </a:ln>
        </p:spPr>
      </p:sp>
      <p:sp>
        <p:nvSpPr>
          <p:cNvPr id="7782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7782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Slide Image Placeholder 1"/>
          <p:cNvSpPr>
            <a:spLocks noGrp="1" noRot="1" noChangeAspect="1" noTextEdit="1"/>
          </p:cNvSpPr>
          <p:nvPr>
            <p:ph type="sldImg"/>
          </p:nvPr>
        </p:nvSpPr>
        <p:spPr>
          <a:ln>
            <a:solidFill>
              <a:srgbClr val="000000"/>
            </a:solidFill>
            <a:miter/>
          </a:ln>
        </p:spPr>
      </p:sp>
      <p:sp>
        <p:nvSpPr>
          <p:cNvPr id="7987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7987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Slide Image Placeholder 1"/>
          <p:cNvSpPr>
            <a:spLocks noGrp="1" noRot="1" noChangeAspect="1" noTextEdit="1"/>
          </p:cNvSpPr>
          <p:nvPr>
            <p:ph type="sldImg"/>
          </p:nvPr>
        </p:nvSpPr>
        <p:spPr>
          <a:ln>
            <a:solidFill>
              <a:srgbClr val="000000"/>
            </a:solidFill>
            <a:miter/>
          </a:ln>
        </p:spPr>
      </p:sp>
      <p:sp>
        <p:nvSpPr>
          <p:cNvPr id="8192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8192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Slide Image Placeholder 1"/>
          <p:cNvSpPr>
            <a:spLocks noGrp="1" noRot="1" noChangeAspect="1" noTextEdit="1"/>
          </p:cNvSpPr>
          <p:nvPr>
            <p:ph type="sldImg"/>
          </p:nvPr>
        </p:nvSpPr>
        <p:spPr>
          <a:ln>
            <a:solidFill>
              <a:srgbClr val="000000"/>
            </a:solidFill>
            <a:miter/>
          </a:ln>
        </p:spPr>
      </p:sp>
      <p:sp>
        <p:nvSpPr>
          <p:cNvPr id="8397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8397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Slide Image Placeholder 1"/>
          <p:cNvSpPr>
            <a:spLocks noGrp="1" noRot="1" noChangeAspect="1" noTextEdit="1"/>
          </p:cNvSpPr>
          <p:nvPr>
            <p:ph type="sldImg"/>
          </p:nvPr>
        </p:nvSpPr>
        <p:spPr>
          <a:ln>
            <a:solidFill>
              <a:srgbClr val="000000"/>
            </a:solidFill>
            <a:miter/>
          </a:ln>
        </p:spPr>
      </p:sp>
      <p:sp>
        <p:nvSpPr>
          <p:cNvPr id="8601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8601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Slide Image Placeholder 1"/>
          <p:cNvSpPr>
            <a:spLocks noGrp="1" noRot="1" noChangeAspect="1" noTextEdit="1"/>
          </p:cNvSpPr>
          <p:nvPr>
            <p:ph type="sldImg"/>
          </p:nvPr>
        </p:nvSpPr>
        <p:spPr>
          <a:ln>
            <a:solidFill>
              <a:srgbClr val="000000"/>
            </a:solidFill>
            <a:miter/>
          </a:ln>
        </p:spPr>
      </p:sp>
      <p:sp>
        <p:nvSpPr>
          <p:cNvPr id="8806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8806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Slide Image Placeholder 1"/>
          <p:cNvSpPr>
            <a:spLocks noGrp="1" noRot="1" noChangeAspect="1" noTextEdit="1"/>
          </p:cNvSpPr>
          <p:nvPr>
            <p:ph type="sldImg"/>
          </p:nvPr>
        </p:nvSpPr>
        <p:spPr>
          <a:ln>
            <a:solidFill>
              <a:srgbClr val="000000"/>
            </a:solidFill>
            <a:miter/>
          </a:ln>
        </p:spPr>
      </p:sp>
      <p:sp>
        <p:nvSpPr>
          <p:cNvPr id="9011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9011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Slide Image Placeholder 1"/>
          <p:cNvSpPr>
            <a:spLocks noGrp="1" noRot="1" noChangeAspect="1" noTextEdit="1"/>
          </p:cNvSpPr>
          <p:nvPr>
            <p:ph type="sldImg"/>
          </p:nvPr>
        </p:nvSpPr>
        <p:spPr>
          <a:ln>
            <a:solidFill>
              <a:srgbClr val="000000"/>
            </a:solidFill>
            <a:miter/>
          </a:ln>
        </p:spPr>
      </p:sp>
      <p:sp>
        <p:nvSpPr>
          <p:cNvPr id="9216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9216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Slide Image Placeholder 1"/>
          <p:cNvSpPr>
            <a:spLocks noGrp="1" noRot="1" noChangeAspect="1" noTextEdit="1"/>
          </p:cNvSpPr>
          <p:nvPr>
            <p:ph type="sldImg"/>
          </p:nvPr>
        </p:nvSpPr>
        <p:spPr>
          <a:ln>
            <a:solidFill>
              <a:srgbClr val="000000"/>
            </a:solidFill>
            <a:miter/>
          </a:ln>
        </p:spPr>
      </p:sp>
      <p:sp>
        <p:nvSpPr>
          <p:cNvPr id="9421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9421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Slide Image Placeholder 1"/>
          <p:cNvSpPr>
            <a:spLocks noGrp="1" noRot="1" noChangeAspect="1" noTextEdit="1"/>
          </p:cNvSpPr>
          <p:nvPr>
            <p:ph type="sldImg"/>
          </p:nvPr>
        </p:nvSpPr>
        <p:spPr>
          <a:ln>
            <a:solidFill>
              <a:srgbClr val="000000"/>
            </a:solidFill>
            <a:miter/>
          </a:ln>
        </p:spPr>
      </p:sp>
      <p:sp>
        <p:nvSpPr>
          <p:cNvPr id="2662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2662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Slide Image Placeholder 1"/>
          <p:cNvSpPr>
            <a:spLocks noGrp="1" noRot="1" noChangeAspect="1" noTextEdit="1"/>
          </p:cNvSpPr>
          <p:nvPr>
            <p:ph type="sldImg"/>
          </p:nvPr>
        </p:nvSpPr>
        <p:spPr>
          <a:ln>
            <a:solidFill>
              <a:srgbClr val="000000"/>
            </a:solidFill>
            <a:miter/>
          </a:ln>
        </p:spPr>
      </p:sp>
      <p:sp>
        <p:nvSpPr>
          <p:cNvPr id="9625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9625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Slide Image Placeholder 1"/>
          <p:cNvSpPr>
            <a:spLocks noGrp="1" noRot="1" noChangeAspect="1" noTextEdit="1"/>
          </p:cNvSpPr>
          <p:nvPr>
            <p:ph type="sldImg"/>
          </p:nvPr>
        </p:nvSpPr>
        <p:spPr>
          <a:ln>
            <a:solidFill>
              <a:srgbClr val="000000"/>
            </a:solidFill>
            <a:miter/>
          </a:ln>
        </p:spPr>
      </p:sp>
      <p:sp>
        <p:nvSpPr>
          <p:cNvPr id="9830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9830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Slide Image Placeholder 1"/>
          <p:cNvSpPr>
            <a:spLocks noGrp="1" noRot="1" noChangeAspect="1" noTextEdit="1"/>
          </p:cNvSpPr>
          <p:nvPr>
            <p:ph type="sldImg"/>
          </p:nvPr>
        </p:nvSpPr>
        <p:spPr>
          <a:ln>
            <a:solidFill>
              <a:srgbClr val="000000"/>
            </a:solidFill>
            <a:miter/>
          </a:ln>
        </p:spPr>
      </p:sp>
      <p:sp>
        <p:nvSpPr>
          <p:cNvPr id="11878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1878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Slide Image Placeholder 1"/>
          <p:cNvSpPr>
            <a:spLocks noGrp="1" noRot="1" noChangeAspect="1" noTextEdit="1"/>
          </p:cNvSpPr>
          <p:nvPr>
            <p:ph type="sldImg"/>
          </p:nvPr>
        </p:nvSpPr>
        <p:spPr>
          <a:ln>
            <a:solidFill>
              <a:srgbClr val="000000"/>
            </a:solidFill>
            <a:miter/>
          </a:ln>
        </p:spPr>
      </p:sp>
      <p:sp>
        <p:nvSpPr>
          <p:cNvPr id="12083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2083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Slide Image Placeholder 1"/>
          <p:cNvSpPr>
            <a:spLocks noGrp="1" noRot="1" noChangeAspect="1" noTextEdit="1"/>
          </p:cNvSpPr>
          <p:nvPr>
            <p:ph type="sldImg"/>
          </p:nvPr>
        </p:nvSpPr>
        <p:spPr>
          <a:ln>
            <a:solidFill>
              <a:srgbClr val="000000"/>
            </a:solidFill>
            <a:miter/>
          </a:ln>
        </p:spPr>
      </p:sp>
      <p:sp>
        <p:nvSpPr>
          <p:cNvPr id="12288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2288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Slide Image Placeholder 1"/>
          <p:cNvSpPr>
            <a:spLocks noGrp="1" noRot="1" noChangeAspect="1" noTextEdit="1"/>
          </p:cNvSpPr>
          <p:nvPr>
            <p:ph type="sldImg"/>
          </p:nvPr>
        </p:nvSpPr>
        <p:spPr>
          <a:ln>
            <a:solidFill>
              <a:srgbClr val="000000"/>
            </a:solidFill>
            <a:miter/>
          </a:ln>
        </p:spPr>
      </p:sp>
      <p:sp>
        <p:nvSpPr>
          <p:cNvPr id="12493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2493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Slide Image Placeholder 1"/>
          <p:cNvSpPr>
            <a:spLocks noGrp="1" noRot="1" noChangeAspect="1" noTextEdit="1"/>
          </p:cNvSpPr>
          <p:nvPr>
            <p:ph type="sldImg"/>
          </p:nvPr>
        </p:nvSpPr>
        <p:spPr>
          <a:ln>
            <a:solidFill>
              <a:srgbClr val="000000"/>
            </a:solidFill>
            <a:miter/>
          </a:ln>
        </p:spPr>
      </p:sp>
      <p:sp>
        <p:nvSpPr>
          <p:cNvPr id="12697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2697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Slide Image Placeholder 1"/>
          <p:cNvSpPr>
            <a:spLocks noGrp="1" noRot="1" noChangeAspect="1" noTextEdit="1"/>
          </p:cNvSpPr>
          <p:nvPr>
            <p:ph type="sldImg"/>
          </p:nvPr>
        </p:nvSpPr>
        <p:spPr>
          <a:ln>
            <a:solidFill>
              <a:srgbClr val="000000"/>
            </a:solidFill>
            <a:miter/>
          </a:ln>
        </p:spPr>
      </p:sp>
      <p:sp>
        <p:nvSpPr>
          <p:cNvPr id="12902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2902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Slide Image Placeholder 1"/>
          <p:cNvSpPr>
            <a:spLocks noGrp="1" noRot="1" noChangeAspect="1" noTextEdit="1"/>
          </p:cNvSpPr>
          <p:nvPr>
            <p:ph type="sldImg"/>
          </p:nvPr>
        </p:nvSpPr>
        <p:spPr>
          <a:ln>
            <a:solidFill>
              <a:srgbClr val="000000"/>
            </a:solidFill>
            <a:miter/>
          </a:ln>
        </p:spPr>
      </p:sp>
      <p:sp>
        <p:nvSpPr>
          <p:cNvPr id="13107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3107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Slide Image Placeholder 1"/>
          <p:cNvSpPr>
            <a:spLocks noGrp="1" noRot="1" noChangeAspect="1" noTextEdit="1"/>
          </p:cNvSpPr>
          <p:nvPr>
            <p:ph type="sldImg"/>
          </p:nvPr>
        </p:nvSpPr>
        <p:spPr>
          <a:ln>
            <a:solidFill>
              <a:srgbClr val="000000"/>
            </a:solidFill>
            <a:miter/>
          </a:ln>
        </p:spPr>
      </p:sp>
      <p:sp>
        <p:nvSpPr>
          <p:cNvPr id="13312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3312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Slide Image Placeholder 1"/>
          <p:cNvSpPr>
            <a:spLocks noGrp="1" noRot="1" noChangeAspect="1" noTextEdit="1"/>
          </p:cNvSpPr>
          <p:nvPr>
            <p:ph type="sldImg"/>
          </p:nvPr>
        </p:nvSpPr>
        <p:spPr>
          <a:ln>
            <a:solidFill>
              <a:srgbClr val="000000"/>
            </a:solidFill>
            <a:miter/>
          </a:ln>
        </p:spPr>
      </p:sp>
      <p:sp>
        <p:nvSpPr>
          <p:cNvPr id="3072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3072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Slide Image Placeholder 1"/>
          <p:cNvSpPr>
            <a:spLocks noGrp="1" noRot="1" noChangeAspect="1" noTextEdit="1"/>
          </p:cNvSpPr>
          <p:nvPr>
            <p:ph type="sldImg"/>
          </p:nvPr>
        </p:nvSpPr>
        <p:spPr>
          <a:ln>
            <a:solidFill>
              <a:srgbClr val="000000"/>
            </a:solidFill>
            <a:miter/>
          </a:ln>
        </p:spPr>
      </p:sp>
      <p:sp>
        <p:nvSpPr>
          <p:cNvPr id="13517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3517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Slide Image Placeholder 1"/>
          <p:cNvSpPr>
            <a:spLocks noGrp="1" noRot="1" noChangeAspect="1" noTextEdit="1"/>
          </p:cNvSpPr>
          <p:nvPr>
            <p:ph type="sldImg"/>
          </p:nvPr>
        </p:nvSpPr>
        <p:spPr>
          <a:ln>
            <a:solidFill>
              <a:srgbClr val="000000"/>
            </a:solidFill>
            <a:miter/>
          </a:ln>
        </p:spPr>
      </p:sp>
      <p:sp>
        <p:nvSpPr>
          <p:cNvPr id="13721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3721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Slide Image Placeholder 1"/>
          <p:cNvSpPr>
            <a:spLocks noGrp="1" noRot="1" noChangeAspect="1" noTextEdit="1"/>
          </p:cNvSpPr>
          <p:nvPr>
            <p:ph type="sldImg"/>
          </p:nvPr>
        </p:nvSpPr>
        <p:spPr>
          <a:ln>
            <a:solidFill>
              <a:srgbClr val="000000"/>
            </a:solidFill>
            <a:miter/>
          </a:ln>
        </p:spPr>
      </p:sp>
      <p:sp>
        <p:nvSpPr>
          <p:cNvPr id="13926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3926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Slide Image Placeholder 1"/>
          <p:cNvSpPr>
            <a:spLocks noGrp="1" noRot="1" noChangeAspect="1" noTextEdit="1"/>
          </p:cNvSpPr>
          <p:nvPr>
            <p:ph type="sldImg"/>
          </p:nvPr>
        </p:nvSpPr>
        <p:spPr>
          <a:ln>
            <a:solidFill>
              <a:srgbClr val="000000"/>
            </a:solidFill>
            <a:miter/>
          </a:ln>
        </p:spPr>
      </p:sp>
      <p:sp>
        <p:nvSpPr>
          <p:cNvPr id="14131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4131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Slide Image Placeholder 1"/>
          <p:cNvSpPr>
            <a:spLocks noGrp="1" noRot="1" noChangeAspect="1" noTextEdit="1"/>
          </p:cNvSpPr>
          <p:nvPr>
            <p:ph type="sldImg"/>
          </p:nvPr>
        </p:nvSpPr>
        <p:spPr>
          <a:ln>
            <a:solidFill>
              <a:srgbClr val="000000"/>
            </a:solidFill>
            <a:miter/>
          </a:ln>
        </p:spPr>
      </p:sp>
      <p:sp>
        <p:nvSpPr>
          <p:cNvPr id="143362"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43363"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Slide Image Placeholder 1"/>
          <p:cNvSpPr>
            <a:spLocks noGrp="1" noRot="1" noChangeAspect="1" noTextEdit="1"/>
          </p:cNvSpPr>
          <p:nvPr>
            <p:ph type="sldImg"/>
          </p:nvPr>
        </p:nvSpPr>
        <p:spPr>
          <a:ln>
            <a:solidFill>
              <a:srgbClr val="000000"/>
            </a:solidFill>
            <a:miter/>
          </a:ln>
        </p:spPr>
      </p:sp>
      <p:sp>
        <p:nvSpPr>
          <p:cNvPr id="14541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4541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Slide Image Placeholder 1"/>
          <p:cNvSpPr>
            <a:spLocks noGrp="1" noRot="1" noChangeAspect="1" noTextEdit="1"/>
          </p:cNvSpPr>
          <p:nvPr>
            <p:ph type="sldImg"/>
          </p:nvPr>
        </p:nvSpPr>
        <p:spPr>
          <a:ln>
            <a:solidFill>
              <a:srgbClr val="000000"/>
            </a:solidFill>
            <a:miter/>
          </a:ln>
        </p:spPr>
      </p:sp>
      <p:sp>
        <p:nvSpPr>
          <p:cNvPr id="14745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4745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Slide Image Placeholder 1"/>
          <p:cNvSpPr>
            <a:spLocks noGrp="1" noRot="1" noChangeAspect="1" noTextEdit="1"/>
          </p:cNvSpPr>
          <p:nvPr>
            <p:ph type="sldImg"/>
          </p:nvPr>
        </p:nvSpPr>
        <p:spPr>
          <a:ln>
            <a:solidFill>
              <a:srgbClr val="000000"/>
            </a:solidFill>
            <a:miter/>
          </a:ln>
        </p:spPr>
      </p:sp>
      <p:sp>
        <p:nvSpPr>
          <p:cNvPr id="14950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4950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Slide Image Placeholder 1"/>
          <p:cNvSpPr>
            <a:spLocks noGrp="1" noRot="1" noChangeAspect="1" noTextEdit="1"/>
          </p:cNvSpPr>
          <p:nvPr>
            <p:ph type="sldImg"/>
          </p:nvPr>
        </p:nvSpPr>
        <p:spPr>
          <a:ln>
            <a:solidFill>
              <a:srgbClr val="000000"/>
            </a:solidFill>
            <a:miter/>
          </a:ln>
        </p:spPr>
      </p:sp>
      <p:sp>
        <p:nvSpPr>
          <p:cNvPr id="15155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5155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Slide Image Placeholder 1"/>
          <p:cNvSpPr>
            <a:spLocks noGrp="1" noRot="1" noChangeAspect="1" noTextEdit="1"/>
          </p:cNvSpPr>
          <p:nvPr>
            <p:ph type="sldImg"/>
          </p:nvPr>
        </p:nvSpPr>
        <p:spPr>
          <a:ln>
            <a:solidFill>
              <a:srgbClr val="000000"/>
            </a:solidFill>
            <a:miter/>
          </a:ln>
        </p:spPr>
      </p:sp>
      <p:sp>
        <p:nvSpPr>
          <p:cNvPr id="15565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5565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Slide Image Placeholder 1"/>
          <p:cNvSpPr>
            <a:spLocks noGrp="1" noRot="1" noChangeAspect="1" noTextEdit="1"/>
          </p:cNvSpPr>
          <p:nvPr>
            <p:ph type="sldImg"/>
          </p:nvPr>
        </p:nvSpPr>
        <p:spPr>
          <a:ln>
            <a:solidFill>
              <a:srgbClr val="000000"/>
            </a:solidFill>
            <a:miter/>
          </a:ln>
        </p:spPr>
      </p:sp>
      <p:sp>
        <p:nvSpPr>
          <p:cNvPr id="3277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3277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Slide Image Placeholder 1"/>
          <p:cNvSpPr>
            <a:spLocks noGrp="1" noRot="1" noChangeAspect="1" noTextEdit="1"/>
          </p:cNvSpPr>
          <p:nvPr>
            <p:ph type="sldImg"/>
          </p:nvPr>
        </p:nvSpPr>
        <p:spPr>
          <a:ln>
            <a:solidFill>
              <a:srgbClr val="000000"/>
            </a:solidFill>
            <a:miter/>
          </a:ln>
        </p:spPr>
      </p:sp>
      <p:sp>
        <p:nvSpPr>
          <p:cNvPr id="15769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5769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Slide Image Placeholder 1"/>
          <p:cNvSpPr>
            <a:spLocks noGrp="1" noRot="1" noChangeAspect="1" noTextEdit="1"/>
          </p:cNvSpPr>
          <p:nvPr>
            <p:ph type="sldImg"/>
          </p:nvPr>
        </p:nvSpPr>
        <p:spPr>
          <a:ln>
            <a:solidFill>
              <a:srgbClr val="000000"/>
            </a:solidFill>
            <a:miter/>
          </a:ln>
        </p:spPr>
      </p:sp>
      <p:sp>
        <p:nvSpPr>
          <p:cNvPr id="15974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15974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Slide Image Placeholder 1"/>
          <p:cNvSpPr>
            <a:spLocks noGrp="1" noRot="1" noChangeAspect="1" noTextEdit="1"/>
          </p:cNvSpPr>
          <p:nvPr>
            <p:ph type="sldImg"/>
          </p:nvPr>
        </p:nvSpPr>
        <p:spPr>
          <a:ln>
            <a:solidFill>
              <a:srgbClr val="000000"/>
            </a:solidFill>
            <a:miter/>
          </a:ln>
        </p:spPr>
      </p:sp>
      <p:sp>
        <p:nvSpPr>
          <p:cNvPr id="34818"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34819"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Slide Image Placeholder 1"/>
          <p:cNvSpPr>
            <a:spLocks noGrp="1" noRot="1" noChangeAspect="1" noTextEdit="1"/>
          </p:cNvSpPr>
          <p:nvPr>
            <p:ph type="sldImg"/>
          </p:nvPr>
        </p:nvSpPr>
        <p:spPr>
          <a:ln>
            <a:solidFill>
              <a:srgbClr val="000000"/>
            </a:solidFill>
            <a:miter/>
          </a:ln>
        </p:spPr>
      </p:sp>
      <p:sp>
        <p:nvSpPr>
          <p:cNvPr id="43010"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43011"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Slide Image Placeholder 1"/>
          <p:cNvSpPr>
            <a:spLocks noGrp="1" noRot="1" noChangeAspect="1" noTextEdit="1"/>
          </p:cNvSpPr>
          <p:nvPr>
            <p:ph type="sldImg"/>
          </p:nvPr>
        </p:nvSpPr>
        <p:spPr>
          <a:ln>
            <a:solidFill>
              <a:srgbClr val="000000"/>
            </a:solidFill>
            <a:miter/>
          </a:ln>
        </p:spPr>
      </p:sp>
      <p:sp>
        <p:nvSpPr>
          <p:cNvPr id="47106"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47107"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Slide Image Placeholder 1"/>
          <p:cNvSpPr>
            <a:spLocks noGrp="1" noRot="1" noChangeAspect="1" noTextEdit="1"/>
          </p:cNvSpPr>
          <p:nvPr>
            <p:ph type="sldImg"/>
          </p:nvPr>
        </p:nvSpPr>
        <p:spPr>
          <a:ln>
            <a:solidFill>
              <a:srgbClr val="000000"/>
            </a:solidFill>
            <a:miter/>
          </a:ln>
        </p:spPr>
      </p:sp>
      <p:sp>
        <p:nvSpPr>
          <p:cNvPr id="49154" name="Notes Placeholder 2"/>
          <p:cNvSpPr>
            <a:spLocks noGrp="1"/>
          </p:cNvSpPr>
          <p:nvPr>
            <p:ph type="body"/>
          </p:nvPr>
        </p:nvSpPr>
        <p:spPr>
          <a:noFill/>
          <a:ln>
            <a:noFill/>
          </a:ln>
        </p:spPr>
        <p:txBody>
          <a:bodyPr wrap="square" lIns="91440" tIns="45720" rIns="91440" bIns="45720" anchor="t"/>
          <a:p>
            <a:pPr lvl="0"/>
            <a:endParaRPr lang="en-US" dirty="0"/>
          </a:p>
        </p:txBody>
      </p:sp>
      <p:sp>
        <p:nvSpPr>
          <p:cNvPr id="49155" name="Slide Number Placeholder 3"/>
          <p:cNvSpPr txBox="1">
            <a:spLocks noGrp="1"/>
          </p:cNvSpPr>
          <p:nvPr>
            <p:ph type="sldNum" sz="quarter"/>
          </p:nvPr>
        </p:nvSpPr>
        <p:spPr>
          <a:xfrm>
            <a:off x="3884613" y="8685213"/>
            <a:ext cx="2971800" cy="457200"/>
          </a:xfrm>
          <a:prstGeom prst="rect">
            <a:avLst/>
          </a:prstGeom>
          <a:noFill/>
          <a:ln w="9525">
            <a:noFill/>
          </a:ln>
        </p:spPr>
        <p:txBody>
          <a:bodyPr lIns="91440" tIns="45720" rIns="91440" bIns="45720" anchor="b"/>
          <a:p>
            <a:pPr lvl="0" indent="0" algn="r"/>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ounded Rectangle 10"/>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lstStyle>
          <a:p>
            <a:pPr fontAlgn="base"/>
            <a:r>
              <a:rPr lang="en-US" strike="noStrike" noProof="1" smtClean="0"/>
              <a:t>Click to edit Master title style</a:t>
            </a:r>
            <a:endParaRPr lang="en-US" strike="noStrike" noProof="1"/>
          </a:p>
        </p:txBody>
      </p:sp>
      <p:sp>
        <p:nvSpPr>
          <p:cNvPr id="20" name="Subtitle 19"/>
          <p:cNvSpPr>
            <a:spLocks noGrp="1"/>
          </p:cNvSpPr>
          <p:nvPr>
            <p:ph type="subTitle" idx="1"/>
          </p:nvPr>
        </p:nvSpPr>
        <p:spPr>
          <a:xfrm>
            <a:off x="722376" y="3685032"/>
            <a:ext cx="7772400" cy="914400"/>
          </a:xfrm>
        </p:spPr>
        <p:txBody>
          <a:bodyPr tIns="0"/>
          <a:lstStyle>
            <a:lvl1pPr marL="36830"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fontAlgn="base"/>
            <a:r>
              <a:rPr lang="en-US" strike="noStrike" noProof="1" smtClean="0"/>
              <a:t>Click to edit Master subtitle style</a:t>
            </a:r>
            <a:endParaRPr lang="en-US" strike="noStrike" noProof="1"/>
          </a:p>
        </p:txBody>
      </p:sp>
      <p:sp>
        <p:nvSpPr>
          <p:cNvPr id="12" name="Date Placeholder 18"/>
          <p:cNvSpPr>
            <a:spLocks noGrp="1"/>
          </p:cNvSpPr>
          <p:nvPr>
            <p:ph type="dt" sz="half" idx="2"/>
          </p:nvPr>
        </p:nvSpPr>
        <p:spPr>
          <a:xfrm>
            <a:off x="3776663" y="6111875"/>
            <a:ext cx="2286000" cy="365125"/>
          </a:xfrm>
          <a:prstGeom prst="rect">
            <a:avLst/>
          </a:prstGeom>
        </p:spPr>
        <p:txBody>
          <a:bodyPr vert="horz" anchor="b"/>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4" name="Footer Placeholder 7"/>
          <p:cNvSpPr>
            <a:spLocks noGrp="1"/>
          </p:cNvSpPr>
          <p:nvPr>
            <p:ph type="ftr" sz="quarter" idx="3"/>
          </p:nvPr>
        </p:nvSpPr>
        <p:spPr>
          <a:xfrm>
            <a:off x="6062663" y="6111875"/>
            <a:ext cx="2286000" cy="365125"/>
          </a:xfrm>
          <a:prstGeom prst="rect">
            <a:avLst/>
          </a:prstGeom>
        </p:spPr>
        <p:txBody>
          <a:bodyPr vert="horz"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5" name="Slide Number Placeholder 10"/>
          <p:cNvSpPr>
            <a:spLocks noGrp="1"/>
          </p:cNvSpPr>
          <p:nvPr>
            <p:ph type="sldNum" sz="quarter" idx="4"/>
          </p:nvPr>
        </p:nvSpPr>
        <p:spPr>
          <a:xfrm>
            <a:off x="8348663" y="6111875"/>
            <a:ext cx="457200" cy="365125"/>
          </a:xfrm>
          <a:prstGeom prst="rect">
            <a:avLst/>
          </a:prstGeom>
        </p:spPr>
        <p:txBody>
          <a:bodyPr vert="horz" anchor="b"/>
          <a:p>
            <a:pPr algn="r" fontAlgn="base"/>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latin typeface="Verdana" panose="020B060403050404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502920" y="530352"/>
            <a:ext cx="8183880" cy="4187952"/>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533400" y="533402"/>
            <a:ext cx="5943600" cy="5257801"/>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502920" y="530352"/>
            <a:ext cx="8183880" cy="4187952"/>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ounded Rectangle 9"/>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468344" y="4928616"/>
            <a:ext cx="8183880" cy="676656"/>
          </a:xfrm>
        </p:spPr>
        <p:txBody>
          <a:bodyPr lIns="91440" bIns="0"/>
          <a:lstStyle>
            <a:lvl1pPr algn="l">
              <a:buNone/>
              <a:defRPr sz="3600" b="0" cap="none" baseline="0">
                <a:solidFill>
                  <a:schemeClr val="bg2">
                    <a:shade val="25000"/>
                  </a:schemeClr>
                </a:solidFill>
                <a:effectLst/>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68344" y="5624484"/>
            <a:ext cx="8183880" cy="420624"/>
          </a:xfrm>
        </p:spPr>
        <p:txBody>
          <a:bodyPr lIns="118872" tIns="0"/>
          <a:lstStyle>
            <a:lvl1pPr marL="0" marR="36830"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fontAlgn="base"/>
            <a:r>
              <a:rPr lang="en-US" strike="noStrike" noProof="1" smtClean="0"/>
              <a:t>Click to edit Master text styles</a:t>
            </a:r>
            <a:endParaRPr lang="en-US" strike="noStrike" noProof="1" smtClean="0"/>
          </a:p>
        </p:txBody>
      </p:sp>
      <p:sp>
        <p:nvSpPr>
          <p:cNvPr id="12" name="Date Placeholder 3"/>
          <p:cNvSpPr>
            <a:spLocks noGrp="1"/>
          </p:cNvSpPr>
          <p:nvPr>
            <p:ph type="dt" sz="half" idx="2"/>
          </p:nvPr>
        </p:nvSpPr>
        <p:spPr>
          <a:xfrm>
            <a:off x="3776663" y="6111875"/>
            <a:ext cx="2286000" cy="365125"/>
          </a:xfrm>
          <a:prstGeom prst="rect">
            <a:avLst/>
          </a:prstGeom>
        </p:spPr>
        <p:txBody>
          <a:bodyPr vert="horz" anchor="b"/>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4" name="Footer Placeholder 4"/>
          <p:cNvSpPr>
            <a:spLocks noGrp="1"/>
          </p:cNvSpPr>
          <p:nvPr>
            <p:ph type="ftr" sz="quarter" idx="3"/>
          </p:nvPr>
        </p:nvSpPr>
        <p:spPr>
          <a:xfrm>
            <a:off x="6062663" y="6111875"/>
            <a:ext cx="2286000" cy="365125"/>
          </a:xfrm>
          <a:prstGeom prst="rect">
            <a:avLst/>
          </a:prstGeom>
        </p:spPr>
        <p:txBody>
          <a:bodyPr vert="horz"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5" name="Slide Number Placeholder 5"/>
          <p:cNvSpPr>
            <a:spLocks noGrp="1"/>
          </p:cNvSpPr>
          <p:nvPr>
            <p:ph type="sldNum" sz="quarter" idx="4"/>
          </p:nvPr>
        </p:nvSpPr>
        <p:spPr>
          <a:xfrm>
            <a:off x="8348663" y="6111875"/>
            <a:ext cx="457200" cy="365125"/>
          </a:xfrm>
          <a:prstGeom prst="rect">
            <a:avLst/>
          </a:prstGeom>
        </p:spPr>
        <p:txBody>
          <a:bodyPr vert="horz" anchor="b"/>
          <a:p>
            <a:pPr algn="r" fontAlgn="base"/>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latin typeface="Verdana" panose="020B0604030504040204" pitchFamily="34"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lvl1pPr>
              <a:defRPr b="1"/>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fontAlgn="base"/>
            <a:r>
              <a:rPr lang="en-US" strike="noStrike" noProof="1" smtClean="0"/>
              <a:t>Click to edit Master text styles</a:t>
            </a:r>
            <a:endParaRPr lang="en-US" strike="noStrike" noProof="1" smtClean="0"/>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fontAlgn="base"/>
            <a:r>
              <a:rPr lang="en-US" strike="noStrike" noProof="1" smtClean="0"/>
              <a:t>Click to edit Master text styles</a:t>
            </a:r>
            <a:endParaRPr lang="en-US" strike="noStrike" noProof="1" smtClean="0"/>
          </a:p>
        </p:txBody>
      </p:sp>
      <p:sp>
        <p:nvSpPr>
          <p:cNvPr id="5" name="Content Placeholder 4"/>
          <p:cNvSpPr>
            <a:spLocks noGrp="1"/>
          </p:cNvSpPr>
          <p:nvPr>
            <p:ph sz="quarter" idx="2"/>
          </p:nvPr>
        </p:nvSpPr>
        <p:spPr>
          <a:xfrm>
            <a:off x="607224" y="1447800"/>
            <a:ext cx="3931920" cy="3489960"/>
          </a:xfrm>
        </p:spPr>
        <p:txBody>
          <a:bodyPr/>
          <a:lstStyle>
            <a:lvl1pPr algn="l">
              <a:defRPr sz="2400"/>
            </a:lvl1pPr>
            <a:lvl2pPr algn="l">
              <a:defRPr sz="2000"/>
            </a:lvl2pPr>
            <a:lvl3pPr algn="l">
              <a:defRPr sz="1800"/>
            </a:lvl3pPr>
            <a:lvl4pPr algn="l">
              <a:defRPr sz="1600"/>
            </a:lvl4pPr>
            <a:lvl5pPr algn="l">
              <a:defRPr sz="1600"/>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6" name="Content Placeholder 5"/>
          <p:cNvSpPr>
            <a:spLocks noGrp="1"/>
          </p:cNvSpPr>
          <p:nvPr>
            <p:ph sz="quarter" idx="4"/>
          </p:nvPr>
        </p:nvSpPr>
        <p:spPr>
          <a:xfrm>
            <a:off x="4652169" y="1447800"/>
            <a:ext cx="3931920" cy="3489960"/>
          </a:xfrm>
        </p:spPr>
        <p:txBody>
          <a:bodyPr/>
          <a:lstStyle>
            <a:lvl1pPr algn="l">
              <a:defRPr sz="2400"/>
            </a:lvl1pPr>
            <a:lvl2pPr algn="l">
              <a:defRPr sz="2000"/>
            </a:lvl2pPr>
            <a:lvl3pPr algn="l">
              <a:defRPr sz="1800"/>
            </a:lvl3pPr>
            <a:lvl4pPr algn="l">
              <a:defRPr sz="1600"/>
            </a:lvl4pPr>
            <a:lvl5pPr algn="l">
              <a:defRPr sz="1600"/>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ounded Rectangle 9"/>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Date Placeholder 1"/>
          <p:cNvSpPr>
            <a:spLocks noGrp="1"/>
          </p:cNvSpPr>
          <p:nvPr>
            <p:ph type="dt" sz="half" idx="2"/>
          </p:nvPr>
        </p:nvSpPr>
        <p:spPr>
          <a:xfrm>
            <a:off x="3776663" y="6111875"/>
            <a:ext cx="2286000" cy="365125"/>
          </a:xfrm>
          <a:prstGeom prst="rect">
            <a:avLst/>
          </a:prstGeom>
        </p:spPr>
        <p:txBody>
          <a:bodyPr vert="horz" anchor="b"/>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2" name="Footer Placeholder 2"/>
          <p:cNvSpPr>
            <a:spLocks noGrp="1"/>
          </p:cNvSpPr>
          <p:nvPr>
            <p:ph type="ftr" sz="quarter" idx="3"/>
          </p:nvPr>
        </p:nvSpPr>
        <p:spPr>
          <a:xfrm>
            <a:off x="6062663" y="6111875"/>
            <a:ext cx="2286000" cy="365125"/>
          </a:xfrm>
          <a:prstGeom prst="rect">
            <a:avLst/>
          </a:prstGeom>
        </p:spPr>
        <p:txBody>
          <a:bodyPr vert="horz"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4" name="Slide Number Placeholder 3"/>
          <p:cNvSpPr>
            <a:spLocks noGrp="1"/>
          </p:cNvSpPr>
          <p:nvPr>
            <p:ph type="sldNum" sz="quarter" idx="4"/>
          </p:nvPr>
        </p:nvSpPr>
        <p:spPr>
          <a:xfrm>
            <a:off x="8348663" y="6111875"/>
            <a:ext cx="457200" cy="365125"/>
          </a:xfrm>
          <a:prstGeom prst="rect">
            <a:avLst/>
          </a:prstGeom>
        </p:spPr>
        <p:txBody>
          <a:bodyPr vert="horz" anchor="b"/>
          <a:p>
            <a:pPr algn="r" fontAlgn="base"/>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latin typeface="Verdana" panose="020B0604030504040204"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lstStyle>
            <a:lvl1pPr algn="l">
              <a:buNone/>
              <a:defRPr sz="2200" b="1">
                <a:solidFill>
                  <a:schemeClr val="accent1"/>
                </a:solidFill>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2"/>
          </p:nvPr>
        </p:nvSpPr>
        <p:spPr>
          <a:xfrm>
            <a:off x="5538847" y="1447802"/>
            <a:ext cx="2971800" cy="4206112"/>
          </a:xfrm>
        </p:spPr>
        <p:txBody>
          <a:bodyPr lIns="91440"/>
          <a:lstStyle>
            <a:lvl1pPr marL="18415" marR="18415"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ounded Rectangle 9"/>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ound Single Corner Rectangle 10"/>
          <p:cNvSpPr/>
          <p:nvPr/>
        </p:nvSpPr>
        <p:spPr>
          <a:xfrm>
            <a:off x="6400800" y="433388"/>
            <a:ext cx="2324100"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lstStyle>
          <a:p>
            <a:pPr fontAlgn="base"/>
            <a:r>
              <a:rPr lang="en-US" strike="noStrike" noProof="1" smtClean="0"/>
              <a:t>Click to edit Master title style</a:t>
            </a:r>
            <a:endParaRPr lang="en-US" strike="noStrike" noProof="1"/>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vert="horz" wrap="square" lIns="182880" tIns="9144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250"/>
              </a:spcBef>
              <a:spcAft>
                <a:spcPct val="0"/>
              </a:spcAft>
              <a:buClr>
                <a:schemeClr val="accent1"/>
              </a:buClr>
              <a:buSzPct val="80000"/>
              <a:buFont typeface="Wingdings 2" panose="05020102010507070707" pitchFamily="18" charset="2"/>
              <a:buNone/>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12" name="Date Placeholder 4"/>
          <p:cNvSpPr>
            <a:spLocks noGrp="1"/>
          </p:cNvSpPr>
          <p:nvPr>
            <p:ph type="dt" sz="half" idx="12"/>
          </p:nvPr>
        </p:nvSpPr>
        <p:spPr>
          <a:xfrm>
            <a:off x="3776663" y="6111875"/>
            <a:ext cx="2286000" cy="365125"/>
          </a:xfrm>
          <a:prstGeom prst="rect">
            <a:avLst/>
          </a:prstGeom>
        </p:spPr>
        <p:txBody>
          <a:bodyPr vert="horz" anchor="b"/>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4" name="Footer Placeholder 5"/>
          <p:cNvSpPr>
            <a:spLocks noGrp="1"/>
          </p:cNvSpPr>
          <p:nvPr>
            <p:ph type="ftr" sz="quarter" idx="3"/>
          </p:nvPr>
        </p:nvSpPr>
        <p:spPr>
          <a:xfrm>
            <a:off x="6062663" y="6111875"/>
            <a:ext cx="2286000" cy="365125"/>
          </a:xfrm>
          <a:prstGeom prst="rect">
            <a:avLst/>
          </a:prstGeom>
        </p:spPr>
        <p:txBody>
          <a:bodyPr vert="horz" anchor="b"/>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5" name="Slide Number Placeholder 6"/>
          <p:cNvSpPr>
            <a:spLocks noGrp="1"/>
          </p:cNvSpPr>
          <p:nvPr>
            <p:ph type="sldNum" sz="quarter" idx="4"/>
          </p:nvPr>
        </p:nvSpPr>
        <p:spPr>
          <a:xfrm>
            <a:off x="8348663" y="6111875"/>
            <a:ext cx="457200" cy="365125"/>
          </a:xfrm>
          <a:prstGeom prst="rect">
            <a:avLst/>
          </a:prstGeom>
        </p:spPr>
        <p:txBody>
          <a:bodyPr vert="horz" anchor="b"/>
          <a:p>
            <a:pPr algn="r" fontAlgn="base"/>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latin typeface="Verdana" panose="020B0604030504040204" pitchFamily="34"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p:sp>
        <p:nvSpPr>
          <p:cNvPr id="7" name="Rounded Rectangle 6"/>
          <p:cNvSpPr/>
          <p:nvPr/>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Title Placeholder 12"/>
          <p:cNvSpPr>
            <a:spLocks noGrp="1"/>
          </p:cNvSpPr>
          <p:nvPr>
            <p:ph type="title"/>
          </p:nvPr>
        </p:nvSpPr>
        <p:spPr>
          <a:xfrm>
            <a:off x="503238" y="4986338"/>
            <a:ext cx="8183563" cy="1050925"/>
          </a:xfrm>
          <a:prstGeom prst="rect">
            <a:avLst/>
          </a:prstGeom>
        </p:spPr>
        <p:txBody>
          <a:bodyPr vert="horz" anchor="b">
            <a:normAutofit/>
          </a:bodyPr>
          <a:lstStyle/>
          <a:p>
            <a:pPr fontAlgn="base"/>
            <a:r>
              <a:rPr lang="en-US" strike="noStrike" noProof="1" smtClean="0"/>
              <a:t>Click to edit Master title style</a:t>
            </a:r>
            <a:endParaRPr lang="en-US" strike="noStrike" noProof="1"/>
          </a:p>
        </p:txBody>
      </p:sp>
      <p:sp>
        <p:nvSpPr>
          <p:cNvPr id="1029" name="Text Placeholder 3"/>
          <p:cNvSpPr>
            <a:spLocks noGrp="1"/>
          </p:cNvSpPr>
          <p:nvPr>
            <p:ph type="body"/>
          </p:nvPr>
        </p:nvSpPr>
        <p:spPr>
          <a:xfrm>
            <a:off x="503238" y="530225"/>
            <a:ext cx="8183562" cy="4187825"/>
          </a:xfrm>
          <a:prstGeom prst="rect">
            <a:avLst/>
          </a:prstGeom>
          <a:noFill/>
          <a:ln w="9525">
            <a:noFill/>
          </a:ln>
        </p:spPr>
        <p:txBody>
          <a:bodyPr lIns="182880" tIns="91440" anchor="t"/>
          <a:p>
            <a:pPr lvl="0" indent="-265430"/>
            <a:r>
              <a:rPr lang="en-US" dirty="0"/>
              <a:t>Click to edit Master text styles</a:t>
            </a:r>
            <a:endParaRPr lang="en-US" dirty="0"/>
          </a:p>
          <a:p>
            <a:pPr lvl="1" indent="-200025"/>
            <a:r>
              <a:rPr lang="en-US" dirty="0"/>
              <a:t>Second level</a:t>
            </a:r>
            <a:endParaRPr lang="en-US" dirty="0"/>
          </a:p>
          <a:p>
            <a:pPr lvl="2" indent="-182880"/>
            <a:r>
              <a:rPr lang="en-US" dirty="0"/>
              <a:t>Third level</a:t>
            </a:r>
            <a:endParaRPr lang="en-US" dirty="0"/>
          </a:p>
          <a:p>
            <a:pPr lvl="3" indent="-182880"/>
            <a:r>
              <a:rPr lang="en-US" dirty="0"/>
              <a:t>Fourth level</a:t>
            </a:r>
            <a:endParaRPr lang="en-US" dirty="0"/>
          </a:p>
          <a:p>
            <a:pPr lvl="4" indent="-182245"/>
            <a:r>
              <a:rPr lang="en-US" dirty="0"/>
              <a:t>Fifth level</a:t>
            </a:r>
            <a:endParaRPr lang="en-US" dirty="0"/>
          </a:p>
        </p:txBody>
      </p:sp>
      <p:sp>
        <p:nvSpPr>
          <p:cNvPr id="25" name="Date Placeholder 24"/>
          <p:cNvSpPr>
            <a:spLocks noGrp="1"/>
          </p:cNvSpPr>
          <p:nvPr>
            <p:ph type="dt" sz="half" idx="2"/>
          </p:nvPr>
        </p:nvSpPr>
        <p:spPr>
          <a:xfrm>
            <a:off x="3776663" y="6111875"/>
            <a:ext cx="2286000" cy="365125"/>
          </a:xfrm>
          <a:prstGeom prst="rect">
            <a:avLst/>
          </a:prstGeom>
        </p:spPr>
        <p:txBody>
          <a:bodyPr vert="horz" anchor="b"/>
          <a:lstStyle>
            <a:lvl1pPr algn="r" eaLnBrk="1" fontAlgn="auto" latinLnBrk="0" hangingPunct="1">
              <a:spcBef>
                <a:spcPts val="0"/>
              </a:spcBef>
              <a:spcAft>
                <a:spcPts val="0"/>
              </a:spcAft>
              <a:defRPr kumimoji="0" sz="1000">
                <a:solidFill>
                  <a:schemeClr val="bg2">
                    <a:shade val="50000"/>
                  </a:schemeClr>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18" name="Footer Placeholder 17"/>
          <p:cNvSpPr>
            <a:spLocks noGrp="1"/>
          </p:cNvSpPr>
          <p:nvPr>
            <p:ph type="ftr" sz="quarter" idx="3"/>
          </p:nvPr>
        </p:nvSpPr>
        <p:spPr>
          <a:xfrm>
            <a:off x="6062663" y="6111875"/>
            <a:ext cx="2286000" cy="365125"/>
          </a:xfrm>
          <a:prstGeom prst="rect">
            <a:avLst/>
          </a:prstGeom>
        </p:spPr>
        <p:txBody>
          <a:bodyPr vert="horz" anchor="b"/>
          <a:lstStyle>
            <a:lvl1pPr algn="l" eaLnBrk="1" fontAlgn="auto" latinLnBrk="0" hangingPunct="1">
              <a:spcBef>
                <a:spcPts val="0"/>
              </a:spcBef>
              <a:spcAft>
                <a:spcPts val="0"/>
              </a:spcAft>
              <a:defRPr kumimoji="0" sz="1000">
                <a:solidFill>
                  <a:schemeClr val="bg2">
                    <a:shade val="50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schemeClr val="bg2">
                  <a:shade val="50000"/>
                </a:schemeClr>
              </a:solidFill>
              <a:effectLst/>
              <a:uLnTx/>
              <a:uFillTx/>
              <a:latin typeface="+mn-lt"/>
              <a:ea typeface="+mn-ea"/>
              <a:cs typeface="+mn-cs"/>
            </a:endParaRPr>
          </a:p>
        </p:txBody>
      </p:sp>
      <p:sp>
        <p:nvSpPr>
          <p:cNvPr id="5" name="Slide Number Placeholder 4"/>
          <p:cNvSpPr>
            <a:spLocks noGrp="1"/>
          </p:cNvSpPr>
          <p:nvPr>
            <p:ph type="sldNum" sz="quarter" idx="4"/>
          </p:nvPr>
        </p:nvSpPr>
        <p:spPr>
          <a:xfrm>
            <a:off x="8348663" y="6111875"/>
            <a:ext cx="457200" cy="365125"/>
          </a:xfrm>
          <a:prstGeom prst="rect">
            <a:avLst/>
          </a:prstGeom>
        </p:spPr>
        <p:txBody>
          <a:bodyPr vert="horz" anchor="b"/>
          <a:lstStyle>
            <a:lvl1pPr algn="r">
              <a:defRPr sz="1000">
                <a:solidFill>
                  <a:srgbClr val="A7A399"/>
                </a:solidFill>
                <a:latin typeface="Verdana" panose="020B0604030504040204" pitchFamily="34" charset="0"/>
              </a:defRPr>
            </a:lvl1pPr>
          </a:lstStyle>
          <a:p>
            <a:pPr lvl="0" eaLnBrk="1" fontAlgn="base" hangingPunct="1"/>
            <a:fld id="{9A0DB2DC-4C9A-4742-B13C-FB6460FD3503}" type="slidenum">
              <a:rPr lang="en-US" strike="noStrike" noProof="1" dirty="0">
                <a:latin typeface="Verdana" panose="020B0604030504040204" pitchFamily="34" charset="0"/>
                <a:ea typeface="Arial" panose="020B0604020202020204" pitchFamily="34" charset="0"/>
                <a:cs typeface="+mn-cs"/>
              </a:rPr>
            </a:fld>
            <a:endParaRPr 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0" fontAlgn="base" hangingPunct="0">
        <a:spcBef>
          <a:spcPct val="0"/>
        </a:spcBef>
        <a:spcAft>
          <a:spcPct val="0"/>
        </a:spcAft>
        <a:defRPr sz="3600" b="1" kern="1200">
          <a:solidFill>
            <a:srgbClr val="FF8D3E"/>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FF8D3E"/>
          </a:solidFill>
          <a:latin typeface="Verdana" panose="020B0604030504040204" pitchFamily="34" charset="0"/>
        </a:defRPr>
      </a:lvl2pPr>
      <a:lvl3pPr algn="l" rtl="0" eaLnBrk="0" fontAlgn="base" hangingPunct="0">
        <a:spcBef>
          <a:spcPct val="0"/>
        </a:spcBef>
        <a:spcAft>
          <a:spcPct val="0"/>
        </a:spcAft>
        <a:defRPr sz="3600" b="1">
          <a:solidFill>
            <a:srgbClr val="FF8D3E"/>
          </a:solidFill>
          <a:latin typeface="Verdana" panose="020B0604030504040204" pitchFamily="34" charset="0"/>
        </a:defRPr>
      </a:lvl3pPr>
      <a:lvl4pPr algn="l" rtl="0" eaLnBrk="0" fontAlgn="base" hangingPunct="0">
        <a:spcBef>
          <a:spcPct val="0"/>
        </a:spcBef>
        <a:spcAft>
          <a:spcPct val="0"/>
        </a:spcAft>
        <a:defRPr sz="3600" b="1">
          <a:solidFill>
            <a:srgbClr val="FF8D3E"/>
          </a:solidFill>
          <a:latin typeface="Verdana" panose="020B0604030504040204" pitchFamily="34" charset="0"/>
        </a:defRPr>
      </a:lvl4pPr>
      <a:lvl5pPr algn="l" rtl="0" eaLnBrk="0" fontAlgn="base" hangingPunct="0">
        <a:spcBef>
          <a:spcPct val="0"/>
        </a:spcBef>
        <a:spcAft>
          <a:spcPct val="0"/>
        </a:spcAft>
        <a:defRPr sz="3600" b="1">
          <a:solidFill>
            <a:srgbClr val="FF8D3E"/>
          </a:solidFill>
          <a:latin typeface="Verdana" panose="020B0604030504040204" pitchFamily="34" charset="0"/>
        </a:defRPr>
      </a:lvl5pPr>
      <a:lvl6pPr marL="457200" algn="l" rtl="0" fontAlgn="base">
        <a:spcBef>
          <a:spcPct val="0"/>
        </a:spcBef>
        <a:spcAft>
          <a:spcPct val="0"/>
        </a:spcAft>
        <a:defRPr sz="3600" b="1">
          <a:solidFill>
            <a:srgbClr val="FF8D3E"/>
          </a:solidFill>
          <a:latin typeface="Verdana" panose="020B0604030504040204" pitchFamily="34" charset="0"/>
        </a:defRPr>
      </a:lvl6pPr>
      <a:lvl7pPr marL="914400" algn="l" rtl="0" fontAlgn="base">
        <a:spcBef>
          <a:spcPct val="0"/>
        </a:spcBef>
        <a:spcAft>
          <a:spcPct val="0"/>
        </a:spcAft>
        <a:defRPr sz="3600" b="1">
          <a:solidFill>
            <a:srgbClr val="FF8D3E"/>
          </a:solidFill>
          <a:latin typeface="Verdana" panose="020B0604030504040204" pitchFamily="34" charset="0"/>
        </a:defRPr>
      </a:lvl7pPr>
      <a:lvl8pPr marL="1371600" algn="l" rtl="0" fontAlgn="base">
        <a:spcBef>
          <a:spcPct val="0"/>
        </a:spcBef>
        <a:spcAft>
          <a:spcPct val="0"/>
        </a:spcAft>
        <a:defRPr sz="3600" b="1">
          <a:solidFill>
            <a:srgbClr val="FF8D3E"/>
          </a:solidFill>
          <a:latin typeface="Verdana" panose="020B0604030504040204" pitchFamily="34" charset="0"/>
        </a:defRPr>
      </a:lvl8pPr>
      <a:lvl9pPr marL="1828800" algn="l" rtl="0" fontAlgn="base">
        <a:spcBef>
          <a:spcPct val="0"/>
        </a:spcBef>
        <a:spcAft>
          <a:spcPct val="0"/>
        </a:spcAft>
        <a:defRPr sz="3600" b="1">
          <a:solidFill>
            <a:srgbClr val="FF8D3E"/>
          </a:solidFill>
          <a:latin typeface="Verdana" panose="020B0604030504040204" pitchFamily="34" charset="0"/>
        </a:defRPr>
      </a:lvl9pPr>
    </p:titleStyle>
    <p:bodyStyle>
      <a:lvl1pPr marL="265430" indent="-265430" algn="l" rtl="0" eaLnBrk="0" fontAlgn="base" hangingPunct="0">
        <a:spcBef>
          <a:spcPts val="250"/>
        </a:spcBef>
        <a:spcAft>
          <a:spcPct val="0"/>
        </a:spcAft>
        <a:buClr>
          <a:schemeClr val="accent1"/>
        </a:buClr>
        <a:buSzPct val="80000"/>
        <a:buFont typeface="Wingdings 2" panose="05020102010507070707" pitchFamily="18" charset="2"/>
        <a:buChar char=""/>
        <a:defRPr sz="2800" kern="1200">
          <a:solidFill>
            <a:schemeClr val="tx1"/>
          </a:solidFill>
          <a:latin typeface="+mn-lt"/>
          <a:ea typeface="+mn-ea"/>
          <a:cs typeface="+mn-cs"/>
        </a:defRPr>
      </a:lvl1pPr>
      <a:lvl2pPr marL="548005" indent="-200025" algn="l" rtl="0" eaLnBrk="0" fontAlgn="base" hangingPunct="0">
        <a:spcBef>
          <a:spcPts val="250"/>
        </a:spcBef>
        <a:spcAft>
          <a:spcPct val="0"/>
        </a:spcAft>
        <a:buClr>
          <a:schemeClr val="accent1"/>
        </a:buClr>
        <a:buSzPct val="100000"/>
        <a:buFont typeface="Verdana" panose="020B0604030504040204" pitchFamily="34" charset="0"/>
        <a:buChar char="◦"/>
        <a:defRPr sz="2400" kern="1200">
          <a:solidFill>
            <a:schemeClr val="tx1"/>
          </a:solidFill>
          <a:latin typeface="+mn-lt"/>
          <a:ea typeface="+mn-ea"/>
          <a:cs typeface="+mn-cs"/>
        </a:defRPr>
      </a:lvl2pPr>
      <a:lvl3pPr marL="786130" indent="-182880" algn="l" rtl="0" eaLnBrk="0" fontAlgn="base" hangingPunct="0">
        <a:spcBef>
          <a:spcPts val="250"/>
        </a:spcBef>
        <a:spcAft>
          <a:spcPct val="0"/>
        </a:spcAft>
        <a:buClr>
          <a:srgbClr val="ED3742"/>
        </a:buClr>
        <a:buSzPct val="100000"/>
        <a:buFont typeface="Wingdings 2" panose="05020102010507070707" pitchFamily="18" charset="2"/>
        <a:buChar char=""/>
        <a:defRPr sz="2200" kern="1200">
          <a:solidFill>
            <a:schemeClr val="tx1"/>
          </a:solidFill>
          <a:latin typeface="+mn-lt"/>
          <a:ea typeface="+mn-ea"/>
          <a:cs typeface="+mn-cs"/>
        </a:defRPr>
      </a:lvl3pPr>
      <a:lvl4pPr marL="1024255" indent="-182880" algn="l" rtl="0" eaLnBrk="0" fontAlgn="base" hangingPunct="0">
        <a:spcBef>
          <a:spcPts val="225"/>
        </a:spcBef>
        <a:spcAft>
          <a:spcPct val="0"/>
        </a:spcAft>
        <a:buClr>
          <a:srgbClr val="ED3742"/>
        </a:buClr>
        <a:buSzPct val="112000"/>
        <a:buFont typeface="Verdana" panose="020B0604030504040204" pitchFamily="34" charset="0"/>
        <a:buChar char="◦"/>
        <a:defRPr sz="1900" kern="1200">
          <a:solidFill>
            <a:schemeClr val="tx1"/>
          </a:solidFill>
          <a:latin typeface="+mn-lt"/>
          <a:ea typeface="+mn-ea"/>
          <a:cs typeface="+mn-cs"/>
        </a:defRPr>
      </a:lvl4pPr>
      <a:lvl5pPr marL="1279525" indent="-182880" algn="l" rtl="0" eaLnBrk="0" fontAlgn="base" hangingPunct="0">
        <a:spcBef>
          <a:spcPts val="250"/>
        </a:spcBef>
        <a:spcAft>
          <a:spcPct val="0"/>
        </a:spcAft>
        <a:buClr>
          <a:srgbClr val="4A85BF"/>
        </a:buClr>
        <a:buSzPct val="100000"/>
        <a:buFont typeface="Wingdings 2" panose="05020102010507070707" pitchFamily="18" charset="2"/>
        <a:buChar char=""/>
        <a:defRPr sz="2000" kern="1200">
          <a:solidFill>
            <a:schemeClr val="tx1"/>
          </a:solidFill>
          <a:latin typeface="+mn-lt"/>
          <a:ea typeface="+mn-ea"/>
          <a:cs typeface="+mn-cs"/>
        </a:defRPr>
      </a:lvl5pPr>
      <a:lvl6pPr marL="1490345" indent="-182880" algn="l" rtl="0" eaLnBrk="1" latinLnBrk="0" hangingPunct="1">
        <a:spcBef>
          <a:spcPts val="250"/>
        </a:spcBef>
        <a:buClr>
          <a:schemeClr val="accent3">
            <a:tint val="85000"/>
            <a:satMod val="275000"/>
          </a:schemeClr>
        </a:buClr>
        <a:buSzPct val="100000"/>
        <a:buFont typeface="Verdana" panose="020B0604030504040204"/>
        <a:buChar char="◦"/>
        <a:defRPr kumimoji="0" sz="1700" kern="1200" baseline="0">
          <a:solidFill>
            <a:schemeClr val="tx1"/>
          </a:solidFill>
          <a:latin typeface="+mn-lt"/>
          <a:ea typeface="+mn-ea"/>
          <a:cs typeface="+mn-cs"/>
        </a:defRPr>
      </a:lvl6pPr>
      <a:lvl7pPr marL="170053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7pPr>
      <a:lvl8pPr marL="1920240" indent="-182880" algn="l" rtl="0" eaLnBrk="1" latinLnBrk="0" hangingPunct="1">
        <a:spcBef>
          <a:spcPts val="255"/>
        </a:spcBef>
        <a:buClr>
          <a:schemeClr val="accent3">
            <a:tint val="85000"/>
            <a:satMod val="275000"/>
          </a:schemeClr>
        </a:buClr>
        <a:buSzPct val="100000"/>
        <a:buFont typeface="Verdana" panose="020B0604030504040204"/>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6.png"/><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image" Target="../media/image15.png"/><Relationship Id="rId6" Type="http://schemas.openxmlformats.org/officeDocument/2006/relationships/image" Target="../media/image14.png"/><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7.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xml"/><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22.wmf"/><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3.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4.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xml"/><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9.GIF"/></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2.xml"/><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64.xml.rels><?xml version="1.0" encoding="UTF-8" standalone="yes"?>
<Relationships xmlns="http://schemas.openxmlformats.org/package/2006/relationships"><Relationship Id="rId9" Type="http://schemas.openxmlformats.org/officeDocument/2006/relationships/diagramColors" Target="../diagrams/colors26.xml"/><Relationship Id="rId8" Type="http://schemas.openxmlformats.org/officeDocument/2006/relationships/diagramQuickStyle" Target="../diagrams/quickStyle26.xml"/><Relationship Id="rId7" Type="http://schemas.openxmlformats.org/officeDocument/2006/relationships/diagramLayout" Target="../diagrams/layout26.xml"/><Relationship Id="rId6" Type="http://schemas.openxmlformats.org/officeDocument/2006/relationships/diagramData" Target="../diagrams/data26.xml"/><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2" Type="http://schemas.openxmlformats.org/officeDocument/2006/relationships/notesSlide" Target="../notesSlides/notesSlide50.xml"/><Relationship Id="rId11" Type="http://schemas.openxmlformats.org/officeDocument/2006/relationships/slideLayout" Target="../slideLayouts/slideLayout7.xml"/><Relationship Id="rId10" Type="http://schemas.microsoft.com/office/2007/relationships/diagramDrawing" Target="../diagrams/drawing26.xml"/><Relationship Id="rId1" Type="http://schemas.openxmlformats.org/officeDocument/2006/relationships/diagramData" Target="../diagrams/data2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a:p>
            <a:pPr algn="ctr"/>
            <a:r>
              <a:rPr lang="en-US" sz="4800"/>
              <a:t>CONCEPTS OF DOCUMENTATION AND TITLING</a:t>
            </a:r>
            <a:endParaRPr lang="en-US" sz="480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251450"/>
          </a:xfrm>
        </p:spPr>
        <p:txBody>
          <a:bodyPr/>
          <a:p>
            <a:r>
              <a:rPr lang="en-US" i="1">
                <a:sym typeface="+mn-ea"/>
              </a:rPr>
              <a:t>Original Copies of the Current Tax Declaration for land and improvement issued by the </a:t>
            </a:r>
            <a:r>
              <a:rPr lang="en-US" i="1" u="sng">
                <a:solidFill>
                  <a:srgbClr val="FF0000"/>
                </a:solidFill>
                <a:sym typeface="+mn-ea"/>
              </a:rPr>
              <a:t>local assessor’s office</a:t>
            </a:r>
            <a:endParaRPr lang="en-US" i="1" u="sng">
              <a:solidFill>
                <a:srgbClr val="FF0000"/>
              </a:solidFill>
              <a:sym typeface="+mn-ea"/>
            </a:endParaRPr>
          </a:p>
          <a:p>
            <a:endParaRPr lang="en-US" i="1" u="sng">
              <a:solidFill>
                <a:srgbClr val="FF0000"/>
              </a:solidFill>
            </a:endParaRPr>
          </a:p>
          <a:p>
            <a:r>
              <a:rPr lang="en-US" i="1" u="sng">
                <a:sym typeface="+mn-ea"/>
              </a:rPr>
              <a:t>If the seller or buyer is a corporation, submit the following requirements:</a:t>
            </a:r>
            <a:endParaRPr lang="en-US" i="1" u="sng"/>
          </a:p>
          <a:p>
            <a:pPr marL="0" indent="0">
              <a:buNone/>
            </a:pPr>
            <a:r>
              <a:rPr lang="en-US" i="1">
                <a:sym typeface="+mn-ea"/>
              </a:rPr>
              <a:t>(a) Secretary’s Certificate authorizing the sale of the real property</a:t>
            </a:r>
            <a:endParaRPr lang="en-US" i="1"/>
          </a:p>
          <a:p>
            <a:pPr marL="0" indent="0">
              <a:buNone/>
            </a:pPr>
            <a:r>
              <a:rPr lang="en-US" i="1">
                <a:sym typeface="+mn-ea"/>
              </a:rPr>
              <a:t>(b) Certified True Copy of the Articles of Incorporation and By Laws of the seller or buyer corporation</a:t>
            </a:r>
            <a:endParaRPr lang="en-US" i="1"/>
          </a:p>
          <a:p>
            <a:endParaRPr lang="en-US" i="1"/>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869305"/>
          </a:xfrm>
        </p:spPr>
        <p:txBody>
          <a:bodyPr/>
          <a:p>
            <a:pPr marL="0" indent="0">
              <a:buNone/>
            </a:pPr>
            <a:r>
              <a:rPr lang="en-US"/>
              <a:t>5. For the release of the new Tax Declaration (Assessor's Office), present a photocopy of the following documents:</a:t>
            </a:r>
            <a:endParaRPr lang="en-US" sz="2400" i="1"/>
          </a:p>
          <a:p>
            <a:r>
              <a:rPr lang="en-US" sz="2400" i="1"/>
              <a:t>DOS</a:t>
            </a:r>
            <a:endParaRPr lang="en-US" sz="2400" i="1"/>
          </a:p>
          <a:p>
            <a:r>
              <a:rPr lang="en-US" sz="2400" i="1"/>
              <a:t>TCT OR CCT</a:t>
            </a:r>
            <a:endParaRPr lang="en-US" sz="2400" i="1"/>
          </a:p>
          <a:p>
            <a:r>
              <a:rPr lang="en-US" sz="2400" i="1"/>
              <a:t>E-CAR</a:t>
            </a:r>
            <a:endParaRPr lang="en-US" sz="2400" i="1"/>
          </a:p>
          <a:p>
            <a:r>
              <a:rPr lang="en-US" sz="2400" i="1"/>
              <a:t>Transfer Tax Receipt</a:t>
            </a:r>
            <a:endParaRPr lang="en-US" sz="2400" i="1"/>
          </a:p>
          <a:p>
            <a:r>
              <a:rPr lang="en-US" sz="2400" i="1"/>
              <a:t>Latest Tax Receipt OR Tax Clearance</a:t>
            </a:r>
            <a:endParaRPr lang="en-US" sz="2400" i="1"/>
          </a:p>
          <a:p>
            <a:r>
              <a:rPr lang="en-US" sz="2400" b="1" i="1" u="sng">
                <a:solidFill>
                  <a:srgbClr val="FF0000"/>
                </a:solidFill>
              </a:rPr>
              <a:t>Additional documents may be required:</a:t>
            </a:r>
            <a:endParaRPr lang="en-US" sz="2400" i="1"/>
          </a:p>
          <a:p>
            <a:r>
              <a:rPr lang="en-US" sz="2400" i="1"/>
              <a:t>Subdivision Plan, if lot is subdivided</a:t>
            </a:r>
            <a:endParaRPr lang="en-US" sz="2400" i="1"/>
          </a:p>
          <a:p>
            <a:r>
              <a:rPr lang="en-US" sz="2400" i="1"/>
              <a:t>Full-color photos of the house, lot, or condominium unit</a:t>
            </a:r>
            <a:endParaRPr lang="en-US" sz="2400" i="1"/>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6.Administrative Agencies’ requirements(DENR,DAR,NICP/ Regional Trial Court)</a:t>
            </a:r>
            <a:endParaRPr lang="en-US"/>
          </a:p>
          <a:p>
            <a:endParaRPr lang="en-US"/>
          </a:p>
          <a:p>
            <a:r>
              <a:rPr lang="en-US"/>
              <a:t>Concept is CONNECTION OF DOCUMENTS</a:t>
            </a:r>
            <a:endParaRPr 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endParaRPr lang="en-US"/>
          </a:p>
        </p:txBody>
      </p:sp>
      <p:sp>
        <p:nvSpPr>
          <p:cNvPr id="3" name="Content Placeholder 2"/>
          <p:cNvSpPr>
            <a:spLocks noGrp="1"/>
          </p:cNvSpPr>
          <p:nvPr>
            <p:ph idx="1"/>
          </p:nvPr>
        </p:nvSpPr>
        <p:spPr/>
        <p:txBody>
          <a:bodyPr/>
          <a:p>
            <a:r>
              <a:rPr lang="en-US">
                <a:sym typeface="+mn-ea"/>
              </a:rPr>
              <a:t>THE FOLLOWING SLIDES ARE COURTESY OF DENR</a:t>
            </a:r>
            <a:endParaRPr lang="en-US">
              <a:sym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a:spLocks noGrp="1" noChangeArrowheads="1"/>
          </p:cNvSpPr>
          <p:nvPr>
            <p:ph type="title"/>
          </p:nvPr>
        </p:nvSpPr>
        <p:spPr>
          <a:xfrm>
            <a:off x="609600" y="457200"/>
            <a:ext cx="8153400" cy="990600"/>
          </a:xfrm>
        </p:spPr>
        <p:txBody>
          <a:bodyPr vert="horz" anchor="b">
            <a:normAutofit fontScale="9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0" i="0" u="none" strike="noStrike" kern="0" cap="none" spc="0" normalizeH="0" baseline="0" noProof="0" dirty="0" smtClean="0">
                <a:ln>
                  <a:noFill/>
                </a:ln>
                <a:solidFill>
                  <a:schemeClr val="tx1"/>
                </a:solidFill>
                <a:effectLst/>
                <a:uLnTx/>
                <a:uFillTx/>
                <a:latin typeface="Baskerville Old Face" panose="02020602080505020303" pitchFamily="18" charset="0"/>
                <a:ea typeface="+mj-ea"/>
                <a:cs typeface="+mj-cs"/>
              </a:rPr>
              <a:t>Major Land Administration and Management Laws in the Philippines</a:t>
            </a:r>
            <a:endParaRPr kumimoji="0" lang="en-US" sz="3200" b="0" i="0" u="none" strike="noStrike" kern="0" cap="none" spc="0" normalizeH="0" baseline="0" noProof="0" dirty="0" smtClean="0">
              <a:ln>
                <a:noFill/>
              </a:ln>
              <a:solidFill>
                <a:schemeClr val="tx1"/>
              </a:solidFill>
              <a:effectLst/>
              <a:uLnTx/>
              <a:uFillTx/>
              <a:latin typeface="Baskerville Old Face" panose="02020602080505020303" pitchFamily="18" charset="0"/>
              <a:ea typeface="+mj-ea"/>
              <a:cs typeface="+mj-cs"/>
            </a:endParaRPr>
          </a:p>
        </p:txBody>
      </p:sp>
      <p:sp>
        <p:nvSpPr>
          <p:cNvPr id="19459" name="Rectangle 3"/>
          <p:cNvSpPr txBox="1"/>
          <p:nvPr/>
        </p:nvSpPr>
        <p:spPr>
          <a:xfrm>
            <a:off x="609600" y="1752600"/>
            <a:ext cx="8153400" cy="3810000"/>
          </a:xfrm>
          <a:prstGeom prst="rect">
            <a:avLst/>
          </a:prstGeom>
          <a:noFill/>
          <a:ln w="9525">
            <a:noFill/>
          </a:ln>
        </p:spPr>
        <p:txBody>
          <a:bodyPr anchor="t"/>
          <a:p>
            <a:pPr marL="457200" indent="-457200" defTabSz="914400">
              <a:spcBef>
                <a:spcPct val="20000"/>
              </a:spcBef>
              <a:buChar char="•"/>
            </a:pPr>
            <a:r>
              <a:rPr lang="en-US" altLang="zh-CN" sz="3200" dirty="0">
                <a:solidFill>
                  <a:srgbClr val="000000"/>
                </a:solidFill>
                <a:latin typeface="Baskerville Old Face" panose="02020602080505020303" pitchFamily="18" charset="0"/>
              </a:rPr>
              <a:t>CA 141 - Public Land Act of 1936</a:t>
            </a:r>
            <a:endParaRPr lang="en-US" altLang="zh-CN" sz="3200" dirty="0">
              <a:solidFill>
                <a:srgbClr val="000000"/>
              </a:solidFill>
              <a:latin typeface="Baskerville Old Face" panose="02020602080505020303" pitchFamily="18" charset="0"/>
            </a:endParaRPr>
          </a:p>
          <a:p>
            <a:pPr marL="457200" indent="-457200" defTabSz="914400">
              <a:spcBef>
                <a:spcPct val="20000"/>
              </a:spcBef>
              <a:buChar char="•"/>
            </a:pPr>
            <a:r>
              <a:rPr lang="en-US" altLang="zh-CN" sz="3200" dirty="0">
                <a:solidFill>
                  <a:srgbClr val="000000"/>
                </a:solidFill>
                <a:latin typeface="Baskerville Old Face" panose="02020602080505020303" pitchFamily="18" charset="0"/>
              </a:rPr>
              <a:t>Act 1120 – Friar Lands Act of 1903</a:t>
            </a:r>
            <a:endParaRPr lang="en-US" altLang="zh-CN" sz="3200" dirty="0">
              <a:solidFill>
                <a:srgbClr val="000000"/>
              </a:solidFill>
              <a:latin typeface="Baskerville Old Face" panose="02020602080505020303" pitchFamily="18" charset="0"/>
            </a:endParaRPr>
          </a:p>
          <a:p>
            <a:pPr marL="457200" indent="-457200" defTabSz="914400">
              <a:spcBef>
                <a:spcPct val="20000"/>
              </a:spcBef>
              <a:buChar char="•"/>
            </a:pPr>
            <a:r>
              <a:rPr lang="en-US" altLang="zh-CN" sz="3200" dirty="0">
                <a:solidFill>
                  <a:srgbClr val="000000"/>
                </a:solidFill>
                <a:latin typeface="Baskerville Old Face" panose="02020602080505020303" pitchFamily="18" charset="0"/>
              </a:rPr>
              <a:t>Act 2259 – Cadastral Act of 1903</a:t>
            </a:r>
            <a:endParaRPr lang="en-US" altLang="zh-CN" sz="3200" dirty="0">
              <a:solidFill>
                <a:srgbClr val="000000"/>
              </a:solidFill>
              <a:latin typeface="Baskerville Old Face" panose="02020602080505020303" pitchFamily="18" charset="0"/>
            </a:endParaRPr>
          </a:p>
          <a:p>
            <a:pPr marL="457200" indent="-457200" defTabSz="914400">
              <a:spcBef>
                <a:spcPct val="20000"/>
              </a:spcBef>
              <a:buChar char="•"/>
            </a:pPr>
            <a:r>
              <a:rPr lang="en-US" altLang="zh-CN" sz="3200" dirty="0">
                <a:solidFill>
                  <a:srgbClr val="000000"/>
                </a:solidFill>
                <a:latin typeface="Baskerville Old Face" panose="02020602080505020303" pitchFamily="18" charset="0"/>
              </a:rPr>
              <a:t>RA 6657 – Comprehensive Agrarian 			Reform Law (CARL) of 1987</a:t>
            </a:r>
            <a:endParaRPr lang="en-US" altLang="zh-CN" sz="3200" dirty="0">
              <a:solidFill>
                <a:srgbClr val="000000"/>
              </a:solidFill>
              <a:latin typeface="Baskerville Old Face" panose="02020602080505020303" pitchFamily="18" charset="0"/>
            </a:endParaRPr>
          </a:p>
          <a:p>
            <a:pPr marL="457200" indent="-457200" defTabSz="914400">
              <a:spcBef>
                <a:spcPct val="20000"/>
              </a:spcBef>
              <a:buChar char="•"/>
            </a:pPr>
            <a:r>
              <a:rPr lang="en-US" altLang="zh-CN" sz="3200" dirty="0">
                <a:solidFill>
                  <a:srgbClr val="000000"/>
                </a:solidFill>
                <a:latin typeface="Baskerville Old Face" panose="02020602080505020303" pitchFamily="18" charset="0"/>
              </a:rPr>
              <a:t>RA 10023 -  Residential Free Patent of 2010					</a:t>
            </a:r>
            <a:endParaRPr lang="en-US" altLang="zh-CN" sz="3200" dirty="0">
              <a:solidFill>
                <a:srgbClr val="000000"/>
              </a:solidFill>
              <a:latin typeface="Baskerville Old Face" panose="02020602080505020303"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a:spLocks noGrp="1" noChangeArrowheads="1"/>
          </p:cNvSpPr>
          <p:nvPr>
            <p:ph type="title"/>
          </p:nvPr>
        </p:nvSpPr>
        <p:spPr>
          <a:xfrm>
            <a:off x="381000" y="457200"/>
            <a:ext cx="8305800" cy="1143000"/>
          </a:xfrm>
        </p:spPr>
        <p:txBody>
          <a:bodyPr vert="horz" anchor="b">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j-ea"/>
                <a:cs typeface="+mj-cs"/>
              </a:rPr>
              <a:t>Other Key Legislation and Mandates on Land Administration and Management </a:t>
            </a:r>
            <a:endParaRPr kumimoji="0" lang="en-US" sz="36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j-ea"/>
              <a:cs typeface="+mj-cs"/>
            </a:endParaRPr>
          </a:p>
        </p:txBody>
      </p:sp>
      <p:sp>
        <p:nvSpPr>
          <p:cNvPr id="21507" name="Rectangle 3"/>
          <p:cNvSpPr txBox="1"/>
          <p:nvPr/>
        </p:nvSpPr>
        <p:spPr>
          <a:xfrm>
            <a:off x="457200" y="1828800"/>
            <a:ext cx="8534400" cy="4114800"/>
          </a:xfrm>
          <a:prstGeom prst="rect">
            <a:avLst/>
          </a:prstGeom>
          <a:noFill/>
          <a:ln w="9525">
            <a:noFill/>
          </a:ln>
        </p:spPr>
        <p:txBody>
          <a:bodyPr anchor="t"/>
          <a:p>
            <a:pPr marL="365125" indent="-255270" algn="just" defTabSz="914400">
              <a:lnSpc>
                <a:spcPct val="90000"/>
              </a:lnSpc>
              <a:spcBef>
                <a:spcPts val="400"/>
              </a:spcBef>
              <a:buClr>
                <a:srgbClr val="2DA2BF"/>
              </a:buClr>
              <a:buSzPct val="68000"/>
              <a:buFont typeface="Wingdings" panose="05000000000000000000" pitchFamily="2" charset="2"/>
              <a:buChar char="Ø"/>
            </a:pPr>
            <a:r>
              <a:rPr lang="en-US" altLang="zh-CN" sz="3200" dirty="0">
                <a:solidFill>
                  <a:srgbClr val="000000"/>
                </a:solidFill>
                <a:latin typeface="Baskerville Old Face" panose="02020602080505020303" pitchFamily="18" charset="0"/>
              </a:rPr>
              <a:t> Act 496 – Land Registration Act of 1902</a:t>
            </a: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pP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buFont typeface="Wingdings" panose="05000000000000000000" pitchFamily="2" charset="2"/>
              <a:buChar char="Ø"/>
            </a:pPr>
            <a:r>
              <a:rPr lang="en-US" altLang="zh-CN" sz="3200" dirty="0">
                <a:solidFill>
                  <a:srgbClr val="000000"/>
                </a:solidFill>
                <a:latin typeface="Baskerville Old Face" panose="02020602080505020303" pitchFamily="18" charset="0"/>
              </a:rPr>
              <a:t> PD 1529 – Property Registration Decree     					of 1978</a:t>
            </a: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buFont typeface="Wingdings" panose="05000000000000000000" pitchFamily="2" charset="2"/>
              <a:buChar char="Ø"/>
            </a:pPr>
            <a:r>
              <a:rPr lang="en-US" altLang="zh-CN" sz="3200" dirty="0">
                <a:solidFill>
                  <a:srgbClr val="000000"/>
                </a:solidFill>
                <a:latin typeface="Baskerville Old Face" panose="02020602080505020303" pitchFamily="18" charset="0"/>
              </a:rPr>
              <a:t> RA 7160 – Local Government Code of 					1991</a:t>
            </a: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buFont typeface="Wingdings" panose="05000000000000000000" pitchFamily="2" charset="2"/>
              <a:buChar char="Ø"/>
            </a:pPr>
            <a:r>
              <a:rPr lang="en-US" altLang="zh-CN" sz="3200" dirty="0">
                <a:solidFill>
                  <a:srgbClr val="000000"/>
                </a:solidFill>
                <a:latin typeface="Baskerville Old Face" panose="02020602080505020303" pitchFamily="18" charset="0"/>
              </a:rPr>
              <a:t>RA 8371 – Indigenous People’s Rights 					Act of 1997</a:t>
            </a: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buFont typeface="Wingdings" panose="05000000000000000000" pitchFamily="2" charset="2"/>
              <a:buChar char="Ø"/>
            </a:pPr>
            <a:endParaRPr lang="en-US" altLang="zh-CN" sz="3200" dirty="0">
              <a:solidFill>
                <a:srgbClr val="000000"/>
              </a:solidFill>
              <a:latin typeface="Baskerville Old Face" panose="02020602080505020303" pitchFamily="18" charset="0"/>
            </a:endParaRPr>
          </a:p>
          <a:p>
            <a:pPr marL="365125" indent="-255270" algn="just" defTabSz="914400">
              <a:lnSpc>
                <a:spcPct val="90000"/>
              </a:lnSpc>
              <a:spcBef>
                <a:spcPts val="400"/>
              </a:spcBef>
              <a:buClr>
                <a:srgbClr val="2DA2BF"/>
              </a:buClr>
              <a:buSzPct val="68000"/>
              <a:buFont typeface="Wingdings 3" panose="05040102010807070707" pitchFamily="18" charset="2"/>
              <a:buChar char=""/>
            </a:pPr>
            <a:endParaRPr lang="en-US" altLang="zh-CN" sz="3200" dirty="0">
              <a:solidFill>
                <a:srgbClr val="000000"/>
              </a:solidFill>
              <a:latin typeface="Baskerville Old Face" panose="02020602080505020303"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itle 1"/>
          <p:cNvSpPr>
            <a:spLocks noGrp="1"/>
          </p:cNvSpPr>
          <p:nvPr>
            <p:ph type="title"/>
          </p:nvPr>
        </p:nvSpPr>
        <p:spPr>
          <a:xfrm>
            <a:off x="457200" y="274638"/>
            <a:ext cx="8229600" cy="1143000"/>
          </a:xfrm>
        </p:spPr>
        <p:txBody>
          <a:bodyPr vert="horz" anchor="b">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6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Classification  of  Lands</a:t>
            </a:r>
            <a:endParaRPr kumimoji="0" lang="en-US" sz="36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4" name="Content Placeholder 2"/>
          <p:cNvSpPr>
            <a:spLocks noGrp="1"/>
          </p:cNvSpPr>
          <p:nvPr>
            <p:ph idx="1"/>
          </p:nvPr>
        </p:nvSpPr>
        <p:spPr>
          <a:xfrm>
            <a:off x="533400" y="1722438"/>
            <a:ext cx="7848600" cy="4525963"/>
          </a:xfrm>
        </p:spPr>
        <p:txBody>
          <a:bodyPr vert="horz" wrap="square" lIns="182880" tIns="91440" rIns="91440" bIns="45720" numCol="1" anchor="t" anchorCtr="0" compatLnSpc="1">
            <a:normAutofit/>
          </a:bodyPr>
          <a:lstStyle/>
          <a:p>
            <a:pPr marL="365760" marR="0" lvl="0" indent="-255905" algn="just" defTabSz="914400" rtl="0" eaLnBrk="1" fontAlgn="auto" latinLnBrk="0" hangingPunct="1">
              <a:lnSpc>
                <a:spcPct val="100000"/>
              </a:lnSpc>
              <a:spcBef>
                <a:spcPts val="250"/>
              </a:spcBef>
              <a:spcAft>
                <a:spcPts val="0"/>
              </a:spcAft>
              <a:buClr>
                <a:schemeClr val="accent3"/>
              </a:buClr>
              <a:buSzPct val="80000"/>
              <a:buFont typeface="Georgia" panose="02040502050405020303"/>
              <a:buNone/>
              <a:defRPr/>
            </a:pPr>
            <a:r>
              <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As to ownership</a:t>
            </a:r>
            <a:endPar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514350" marR="0" lvl="0" indent="-514350" algn="just" defTabSz="914400" rtl="0" eaLnBrk="1" fontAlgn="auto" latinLnBrk="0" hangingPunct="1">
              <a:lnSpc>
                <a:spcPct val="100000"/>
              </a:lnSpc>
              <a:spcBef>
                <a:spcPts val="250"/>
              </a:spcBef>
              <a:spcAft>
                <a:spcPts val="0"/>
              </a:spcAft>
              <a:buClr>
                <a:schemeClr val="accent3"/>
              </a:buClr>
              <a:buSzPct val="80000"/>
              <a:buFont typeface="Georgia" panose="02040502050405020303"/>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1. Private lands -  those which are titled</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514350" marR="0" lvl="0" indent="-514350" algn="just" defTabSz="914400" rtl="0" eaLnBrk="1" fontAlgn="auto" latinLnBrk="0" hangingPunct="1">
              <a:lnSpc>
                <a:spcPct val="100000"/>
              </a:lnSpc>
              <a:spcBef>
                <a:spcPts val="250"/>
              </a:spcBef>
              <a:spcAft>
                <a:spcPts val="0"/>
              </a:spcAft>
              <a:buClr>
                <a:schemeClr val="accent3"/>
              </a:buClr>
              <a:buSzPct val="80000"/>
              <a:buFont typeface="Georgia" panose="02040502050405020303"/>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2. Public lands  -  those which are not titled as well as lands of the public domain or outside the commerce of men (roads, public plaza, rivers)  </a:t>
            </a:r>
            <a:endParaRPr kumimoji="0" lang="en-US" sz="32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mn-cs"/>
            </a:endParaRPr>
          </a:p>
          <a:p>
            <a:pPr marL="365760" marR="0" lvl="0" indent="-255905" algn="just" defTabSz="914400" rtl="0" eaLnBrk="1" fontAlgn="auto" latinLnBrk="0" hangingPunct="1">
              <a:lnSpc>
                <a:spcPct val="100000"/>
              </a:lnSpc>
              <a:spcBef>
                <a:spcPts val="250"/>
              </a:spcBef>
              <a:spcAft>
                <a:spcPts val="0"/>
              </a:spcAft>
              <a:buClr>
                <a:schemeClr val="accent3"/>
              </a:buClr>
              <a:buSzPct val="80000"/>
              <a:buFont typeface="Georgia" panose="02040502050405020303"/>
              <a:buNone/>
              <a:defRPr/>
            </a:pPr>
            <a:endParaRPr kumimoji="0" lang="en-US" sz="32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ext Box 6"/>
          <p:cNvSpPr txBox="1"/>
          <p:nvPr/>
        </p:nvSpPr>
        <p:spPr>
          <a:xfrm>
            <a:off x="152400" y="4419600"/>
            <a:ext cx="1524000" cy="70167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Homestead</a:t>
            </a:r>
            <a:endParaRPr lang="en-US" sz="2000" dirty="0">
              <a:latin typeface="Arial" panose="020B0604020202020204" pitchFamily="34" charset="0"/>
            </a:endParaRPr>
          </a:p>
          <a:p>
            <a:pPr algn="ctr"/>
            <a:r>
              <a:rPr lang="en-US" sz="2000" dirty="0">
                <a:latin typeface="Arial" panose="020B0604020202020204" pitchFamily="34" charset="0"/>
              </a:rPr>
              <a:t>Patent</a:t>
            </a:r>
            <a:endParaRPr lang="en-US" sz="2000" dirty="0">
              <a:latin typeface="Arial" panose="020B0604020202020204" pitchFamily="34" charset="0"/>
            </a:endParaRPr>
          </a:p>
        </p:txBody>
      </p:sp>
      <p:sp>
        <p:nvSpPr>
          <p:cNvPr id="29698" name="Text Box 7"/>
          <p:cNvSpPr txBox="1"/>
          <p:nvPr/>
        </p:nvSpPr>
        <p:spPr>
          <a:xfrm>
            <a:off x="2209800" y="4419600"/>
            <a:ext cx="1219200" cy="70167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Free Patent</a:t>
            </a:r>
            <a:endParaRPr lang="en-US" sz="2000" dirty="0">
              <a:latin typeface="Arial" panose="020B0604020202020204" pitchFamily="34" charset="0"/>
            </a:endParaRPr>
          </a:p>
        </p:txBody>
      </p:sp>
      <p:sp>
        <p:nvSpPr>
          <p:cNvPr id="29699" name="Text Box 8"/>
          <p:cNvSpPr txBox="1"/>
          <p:nvPr/>
        </p:nvSpPr>
        <p:spPr>
          <a:xfrm>
            <a:off x="3352800" y="4403725"/>
            <a:ext cx="1524000" cy="70167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Sales</a:t>
            </a:r>
            <a:endParaRPr lang="en-US" sz="2000" dirty="0">
              <a:latin typeface="Arial" panose="020B0604020202020204" pitchFamily="34" charset="0"/>
            </a:endParaRPr>
          </a:p>
          <a:p>
            <a:pPr algn="ctr"/>
            <a:r>
              <a:rPr lang="en-US" sz="2000" dirty="0">
                <a:latin typeface="Arial" panose="020B0604020202020204" pitchFamily="34" charset="0"/>
              </a:rPr>
              <a:t>Patent</a:t>
            </a:r>
            <a:endParaRPr lang="en-US" sz="2000" dirty="0">
              <a:latin typeface="Arial" panose="020B0604020202020204" pitchFamily="34" charset="0"/>
            </a:endParaRPr>
          </a:p>
        </p:txBody>
      </p:sp>
      <p:sp>
        <p:nvSpPr>
          <p:cNvPr id="29700" name="Text Box 9"/>
          <p:cNvSpPr txBox="1"/>
          <p:nvPr/>
        </p:nvSpPr>
        <p:spPr>
          <a:xfrm>
            <a:off x="4953000" y="4403725"/>
            <a:ext cx="1524000" cy="39687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Lease</a:t>
            </a:r>
            <a:endParaRPr lang="en-US" sz="2000" dirty="0">
              <a:latin typeface="Arial" panose="020B0604020202020204" pitchFamily="34" charset="0"/>
            </a:endParaRPr>
          </a:p>
        </p:txBody>
      </p:sp>
      <p:sp>
        <p:nvSpPr>
          <p:cNvPr id="29701" name="Text Box 10"/>
          <p:cNvSpPr txBox="1"/>
          <p:nvPr/>
        </p:nvSpPr>
        <p:spPr>
          <a:xfrm>
            <a:off x="6705600" y="4419600"/>
            <a:ext cx="1676400" cy="39687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Reservation</a:t>
            </a:r>
            <a:endParaRPr lang="en-US" sz="2000" dirty="0">
              <a:latin typeface="Arial" panose="020B0604020202020204" pitchFamily="34" charset="0"/>
            </a:endParaRPr>
          </a:p>
        </p:txBody>
      </p:sp>
      <p:grpSp>
        <p:nvGrpSpPr>
          <p:cNvPr id="29702" name="Group 21"/>
          <p:cNvGrpSpPr/>
          <p:nvPr/>
        </p:nvGrpSpPr>
        <p:grpSpPr>
          <a:xfrm>
            <a:off x="1447800" y="2590800"/>
            <a:ext cx="1524000" cy="701675"/>
            <a:chOff x="2352" y="816"/>
            <a:chExt cx="960" cy="442"/>
          </a:xfrm>
        </p:grpSpPr>
        <p:sp>
          <p:nvSpPr>
            <p:cNvPr id="29703" name="Text Box 5"/>
            <p:cNvSpPr txBox="1"/>
            <p:nvPr/>
          </p:nvSpPr>
          <p:spPr>
            <a:xfrm>
              <a:off x="2352" y="816"/>
              <a:ext cx="960" cy="442"/>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Agricultural Lands</a:t>
              </a:r>
              <a:endParaRPr lang="en-US" sz="2000" dirty="0">
                <a:latin typeface="Arial" panose="020B0604020202020204" pitchFamily="34" charset="0"/>
              </a:endParaRPr>
            </a:p>
          </p:txBody>
        </p:sp>
        <p:sp>
          <p:nvSpPr>
            <p:cNvPr id="29704" name="AutoShape 20"/>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05" name="AutoShape 24"/>
          <p:cNvSpPr/>
          <p:nvPr/>
        </p:nvSpPr>
        <p:spPr>
          <a:xfrm>
            <a:off x="152400" y="4267200"/>
            <a:ext cx="1524000" cy="9906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sp>
        <p:nvSpPr>
          <p:cNvPr id="29706" name="AutoShape 25"/>
          <p:cNvSpPr/>
          <p:nvPr/>
        </p:nvSpPr>
        <p:spPr>
          <a:xfrm>
            <a:off x="2133600" y="4267200"/>
            <a:ext cx="1371600" cy="9906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sp>
        <p:nvSpPr>
          <p:cNvPr id="29707" name="AutoShape 26"/>
          <p:cNvSpPr/>
          <p:nvPr/>
        </p:nvSpPr>
        <p:spPr>
          <a:xfrm>
            <a:off x="3657600" y="4267200"/>
            <a:ext cx="914400" cy="9906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sp>
        <p:nvSpPr>
          <p:cNvPr id="29708" name="AutoShape 27"/>
          <p:cNvSpPr/>
          <p:nvPr/>
        </p:nvSpPr>
        <p:spPr>
          <a:xfrm>
            <a:off x="5105400" y="4267200"/>
            <a:ext cx="1143000" cy="6858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sp>
        <p:nvSpPr>
          <p:cNvPr id="29709" name="AutoShape 28"/>
          <p:cNvSpPr/>
          <p:nvPr/>
        </p:nvSpPr>
        <p:spPr>
          <a:xfrm>
            <a:off x="6781800" y="4267200"/>
            <a:ext cx="1524000" cy="6858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nvGrpSpPr>
          <p:cNvPr id="29710" name="Group 38"/>
          <p:cNvGrpSpPr/>
          <p:nvPr/>
        </p:nvGrpSpPr>
        <p:grpSpPr>
          <a:xfrm>
            <a:off x="6324600" y="5334000"/>
            <a:ext cx="1219200" cy="1066800"/>
            <a:chOff x="4032" y="2016"/>
            <a:chExt cx="768" cy="672"/>
          </a:xfrm>
        </p:grpSpPr>
        <p:sp>
          <p:nvSpPr>
            <p:cNvPr id="29711" name="Text Box 22"/>
            <p:cNvSpPr txBox="1"/>
            <p:nvPr/>
          </p:nvSpPr>
          <p:spPr>
            <a:xfrm>
              <a:off x="4032" y="2150"/>
              <a:ext cx="768" cy="442"/>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Town Site</a:t>
              </a:r>
              <a:endParaRPr lang="en-US" sz="2000" dirty="0">
                <a:latin typeface="Arial" panose="020B0604020202020204" pitchFamily="34" charset="0"/>
              </a:endParaRPr>
            </a:p>
          </p:txBody>
        </p:sp>
        <p:sp>
          <p:nvSpPr>
            <p:cNvPr id="29712" name="AutoShape 30"/>
            <p:cNvSpPr/>
            <p:nvPr/>
          </p:nvSpPr>
          <p:spPr>
            <a:xfrm>
              <a:off x="4080" y="2016"/>
              <a:ext cx="672" cy="67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grpSp>
        <p:nvGrpSpPr>
          <p:cNvPr id="29713" name="Group 39"/>
          <p:cNvGrpSpPr/>
          <p:nvPr/>
        </p:nvGrpSpPr>
        <p:grpSpPr>
          <a:xfrm>
            <a:off x="7543800" y="5334000"/>
            <a:ext cx="1295400" cy="1387475"/>
            <a:chOff x="4800" y="2006"/>
            <a:chExt cx="816" cy="874"/>
          </a:xfrm>
        </p:grpSpPr>
        <p:sp>
          <p:nvSpPr>
            <p:cNvPr id="29714" name="Text Box 23"/>
            <p:cNvSpPr txBox="1"/>
            <p:nvPr/>
          </p:nvSpPr>
          <p:spPr>
            <a:xfrm>
              <a:off x="4800" y="2006"/>
              <a:ext cx="816" cy="826"/>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Public and/or Semi-Public</a:t>
              </a:r>
              <a:endParaRPr lang="en-US" sz="2000" dirty="0">
                <a:latin typeface="Arial" panose="020B0604020202020204" pitchFamily="34" charset="0"/>
              </a:endParaRPr>
            </a:p>
          </p:txBody>
        </p:sp>
        <p:sp>
          <p:nvSpPr>
            <p:cNvPr id="29715" name="AutoShape 31"/>
            <p:cNvSpPr/>
            <p:nvPr/>
          </p:nvSpPr>
          <p:spPr>
            <a:xfrm>
              <a:off x="4848" y="2016"/>
              <a:ext cx="720" cy="864"/>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16" name="Line 43"/>
          <p:cNvSpPr/>
          <p:nvPr/>
        </p:nvSpPr>
        <p:spPr>
          <a:xfrm>
            <a:off x="1143000" y="4038600"/>
            <a:ext cx="0" cy="228600"/>
          </a:xfrm>
          <a:prstGeom prst="line">
            <a:avLst/>
          </a:prstGeom>
          <a:ln w="9525" cap="flat" cmpd="sng">
            <a:solidFill>
              <a:schemeClr val="tx1"/>
            </a:solidFill>
            <a:prstDash val="solid"/>
            <a:round/>
            <a:headEnd type="none" w="med" len="med"/>
            <a:tailEnd type="none" w="med" len="med"/>
          </a:ln>
        </p:spPr>
      </p:sp>
      <p:sp>
        <p:nvSpPr>
          <p:cNvPr id="29717" name="Line 44"/>
          <p:cNvSpPr/>
          <p:nvPr/>
        </p:nvSpPr>
        <p:spPr>
          <a:xfrm>
            <a:off x="2895600" y="4038600"/>
            <a:ext cx="0" cy="228600"/>
          </a:xfrm>
          <a:prstGeom prst="line">
            <a:avLst/>
          </a:prstGeom>
          <a:ln w="9525" cap="flat" cmpd="sng">
            <a:solidFill>
              <a:schemeClr val="tx1"/>
            </a:solidFill>
            <a:prstDash val="solid"/>
            <a:round/>
            <a:headEnd type="none" w="med" len="med"/>
            <a:tailEnd type="none" w="med" len="med"/>
          </a:ln>
        </p:spPr>
      </p:sp>
      <p:sp>
        <p:nvSpPr>
          <p:cNvPr id="29718" name="Line 45"/>
          <p:cNvSpPr/>
          <p:nvPr/>
        </p:nvSpPr>
        <p:spPr>
          <a:xfrm>
            <a:off x="4114800" y="4038600"/>
            <a:ext cx="0" cy="228600"/>
          </a:xfrm>
          <a:prstGeom prst="line">
            <a:avLst/>
          </a:prstGeom>
          <a:ln w="9525" cap="flat" cmpd="sng">
            <a:solidFill>
              <a:schemeClr val="tx1"/>
            </a:solidFill>
            <a:prstDash val="solid"/>
            <a:round/>
            <a:headEnd type="none" w="med" len="med"/>
            <a:tailEnd type="none" w="med" len="med"/>
          </a:ln>
        </p:spPr>
      </p:sp>
      <p:sp>
        <p:nvSpPr>
          <p:cNvPr id="29719" name="Line 46"/>
          <p:cNvSpPr/>
          <p:nvPr/>
        </p:nvSpPr>
        <p:spPr>
          <a:xfrm>
            <a:off x="5715000" y="4038600"/>
            <a:ext cx="0" cy="228600"/>
          </a:xfrm>
          <a:prstGeom prst="line">
            <a:avLst/>
          </a:prstGeom>
          <a:ln w="9525" cap="flat" cmpd="sng">
            <a:solidFill>
              <a:schemeClr val="tx1"/>
            </a:solidFill>
            <a:prstDash val="solid"/>
            <a:round/>
            <a:headEnd type="none" w="med" len="med"/>
            <a:tailEnd type="none" w="med" len="med"/>
          </a:ln>
        </p:spPr>
      </p:sp>
      <p:sp>
        <p:nvSpPr>
          <p:cNvPr id="29720" name="Line 47"/>
          <p:cNvSpPr/>
          <p:nvPr/>
        </p:nvSpPr>
        <p:spPr>
          <a:xfrm>
            <a:off x="7543800" y="4038600"/>
            <a:ext cx="0" cy="228600"/>
          </a:xfrm>
          <a:prstGeom prst="line">
            <a:avLst/>
          </a:prstGeom>
          <a:ln w="9525" cap="flat" cmpd="sng">
            <a:solidFill>
              <a:schemeClr val="tx1"/>
            </a:solidFill>
            <a:prstDash val="solid"/>
            <a:round/>
            <a:headEnd type="none" w="med" len="med"/>
            <a:tailEnd type="none" w="med" len="med"/>
          </a:ln>
        </p:spPr>
      </p:sp>
      <p:sp>
        <p:nvSpPr>
          <p:cNvPr id="29721" name="Line 48"/>
          <p:cNvSpPr/>
          <p:nvPr/>
        </p:nvSpPr>
        <p:spPr>
          <a:xfrm>
            <a:off x="6858000" y="5181600"/>
            <a:ext cx="1295400" cy="0"/>
          </a:xfrm>
          <a:prstGeom prst="line">
            <a:avLst/>
          </a:prstGeom>
          <a:ln w="9525" cap="flat" cmpd="sng">
            <a:solidFill>
              <a:schemeClr val="tx1"/>
            </a:solidFill>
            <a:prstDash val="solid"/>
            <a:round/>
            <a:headEnd type="none" w="med" len="med"/>
            <a:tailEnd type="none" w="med" len="med"/>
          </a:ln>
        </p:spPr>
      </p:sp>
      <p:sp>
        <p:nvSpPr>
          <p:cNvPr id="29722" name="Line 49"/>
          <p:cNvSpPr/>
          <p:nvPr/>
        </p:nvSpPr>
        <p:spPr>
          <a:xfrm>
            <a:off x="6858000" y="5181600"/>
            <a:ext cx="0" cy="152400"/>
          </a:xfrm>
          <a:prstGeom prst="line">
            <a:avLst/>
          </a:prstGeom>
          <a:ln w="9525" cap="flat" cmpd="sng">
            <a:solidFill>
              <a:schemeClr val="tx1"/>
            </a:solidFill>
            <a:prstDash val="solid"/>
            <a:round/>
            <a:headEnd type="none" w="med" len="med"/>
            <a:tailEnd type="none" w="med" len="med"/>
          </a:ln>
        </p:spPr>
      </p:sp>
      <p:sp>
        <p:nvSpPr>
          <p:cNvPr id="29723" name="Line 50"/>
          <p:cNvSpPr/>
          <p:nvPr/>
        </p:nvSpPr>
        <p:spPr>
          <a:xfrm>
            <a:off x="8153400" y="5181600"/>
            <a:ext cx="0" cy="152400"/>
          </a:xfrm>
          <a:prstGeom prst="line">
            <a:avLst/>
          </a:prstGeom>
          <a:ln w="9525" cap="flat" cmpd="sng">
            <a:solidFill>
              <a:schemeClr val="tx1"/>
            </a:solidFill>
            <a:prstDash val="solid"/>
            <a:round/>
            <a:headEnd type="none" w="med" len="med"/>
            <a:tailEnd type="none" w="med" len="med"/>
          </a:ln>
        </p:spPr>
      </p:sp>
      <p:sp>
        <p:nvSpPr>
          <p:cNvPr id="29724" name="Line 51"/>
          <p:cNvSpPr/>
          <p:nvPr/>
        </p:nvSpPr>
        <p:spPr>
          <a:xfrm>
            <a:off x="7543800" y="4953000"/>
            <a:ext cx="0" cy="228600"/>
          </a:xfrm>
          <a:prstGeom prst="line">
            <a:avLst/>
          </a:prstGeom>
          <a:ln w="9525" cap="flat" cmpd="sng">
            <a:solidFill>
              <a:schemeClr val="tx1"/>
            </a:solidFill>
            <a:prstDash val="solid"/>
            <a:round/>
            <a:headEnd type="none" w="med" len="med"/>
            <a:tailEnd type="none" w="med" len="med"/>
          </a:ln>
        </p:spPr>
      </p:sp>
      <p:sp>
        <p:nvSpPr>
          <p:cNvPr id="29725" name="Line 61"/>
          <p:cNvSpPr/>
          <p:nvPr/>
        </p:nvSpPr>
        <p:spPr>
          <a:xfrm flipV="1">
            <a:off x="2133600" y="1981200"/>
            <a:ext cx="0" cy="609600"/>
          </a:xfrm>
          <a:prstGeom prst="line">
            <a:avLst/>
          </a:prstGeom>
          <a:ln w="9525" cap="flat" cmpd="sng">
            <a:solidFill>
              <a:schemeClr val="tx1"/>
            </a:solidFill>
            <a:prstDash val="solid"/>
            <a:round/>
            <a:headEnd type="none" w="med" len="med"/>
            <a:tailEnd type="none" w="med" len="med"/>
          </a:ln>
        </p:spPr>
      </p:sp>
      <p:grpSp>
        <p:nvGrpSpPr>
          <p:cNvPr id="29726" name="Group 62"/>
          <p:cNvGrpSpPr/>
          <p:nvPr/>
        </p:nvGrpSpPr>
        <p:grpSpPr>
          <a:xfrm>
            <a:off x="1524000" y="1295400"/>
            <a:ext cx="2286000" cy="708025"/>
            <a:chOff x="2352" y="816"/>
            <a:chExt cx="960" cy="446"/>
          </a:xfrm>
        </p:grpSpPr>
        <p:sp>
          <p:nvSpPr>
            <p:cNvPr id="29727" name="Text Box 63"/>
            <p:cNvSpPr txBox="1"/>
            <p:nvPr/>
          </p:nvSpPr>
          <p:spPr>
            <a:xfrm>
              <a:off x="2352" y="816"/>
              <a:ext cx="960" cy="446"/>
            </a:xfrm>
            <a:prstGeom prst="rect">
              <a:avLst/>
            </a:prstGeom>
            <a:noFill/>
            <a:ln w="9525">
              <a:noFill/>
            </a:ln>
          </p:spPr>
          <p:txBody>
            <a:bodyPr anchor="t">
              <a:spAutoFit/>
            </a:bodyPr>
            <a:p>
              <a:pPr algn="ctr">
                <a:spcBef>
                  <a:spcPct val="50000"/>
                </a:spcBef>
              </a:pPr>
              <a:r>
                <a:rPr lang="en-US" sz="2000" dirty="0">
                  <a:solidFill>
                    <a:srgbClr val="C00000"/>
                  </a:solidFill>
                  <a:latin typeface="Arial" panose="020B0604020202020204" pitchFamily="34" charset="0"/>
                </a:rPr>
                <a:t>Alienable and/or</a:t>
              </a:r>
              <a:endParaRPr lang="en-US" sz="2000" dirty="0">
                <a:solidFill>
                  <a:srgbClr val="C00000"/>
                </a:solidFill>
                <a:latin typeface="Arial" panose="020B0604020202020204" pitchFamily="34" charset="0"/>
              </a:endParaRPr>
            </a:p>
            <a:p>
              <a:pPr algn="ctr"/>
              <a:r>
                <a:rPr lang="en-US" sz="2000" dirty="0">
                  <a:solidFill>
                    <a:srgbClr val="C00000"/>
                  </a:solidFill>
                  <a:latin typeface="Arial" panose="020B0604020202020204" pitchFamily="34" charset="0"/>
                </a:rPr>
                <a:t>Disposable Lands </a:t>
              </a:r>
              <a:endParaRPr lang="en-US" sz="2000" dirty="0">
                <a:solidFill>
                  <a:srgbClr val="C00000"/>
                </a:solidFill>
                <a:latin typeface="Arial" panose="020B0604020202020204" pitchFamily="34" charset="0"/>
              </a:endParaRPr>
            </a:p>
          </p:txBody>
        </p:sp>
        <p:sp>
          <p:nvSpPr>
            <p:cNvPr id="29728" name="AutoShape 64"/>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solidFill>
                  <a:srgbClr val="C00000"/>
                </a:solidFill>
                <a:latin typeface="Arial" panose="020B0604020202020204" pitchFamily="34" charset="0"/>
              </a:endParaRPr>
            </a:p>
          </p:txBody>
        </p:sp>
      </p:grpSp>
      <p:grpSp>
        <p:nvGrpSpPr>
          <p:cNvPr id="29729" name="Group 65"/>
          <p:cNvGrpSpPr/>
          <p:nvPr/>
        </p:nvGrpSpPr>
        <p:grpSpPr>
          <a:xfrm>
            <a:off x="4648200" y="1050925"/>
            <a:ext cx="2286000" cy="1049338"/>
            <a:chOff x="2352" y="816"/>
            <a:chExt cx="960" cy="432"/>
          </a:xfrm>
        </p:grpSpPr>
        <p:sp>
          <p:nvSpPr>
            <p:cNvPr id="29730" name="Text Box 66"/>
            <p:cNvSpPr txBox="1"/>
            <p:nvPr/>
          </p:nvSpPr>
          <p:spPr>
            <a:xfrm>
              <a:off x="2352" y="816"/>
              <a:ext cx="960" cy="414"/>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Non-Alienable and/or Non-Disposable Lands </a:t>
              </a:r>
              <a:endParaRPr lang="en-US" sz="2000" dirty="0">
                <a:latin typeface="Arial" panose="020B0604020202020204" pitchFamily="34" charset="0"/>
              </a:endParaRPr>
            </a:p>
          </p:txBody>
        </p:sp>
        <p:sp>
          <p:nvSpPr>
            <p:cNvPr id="29731" name="AutoShape 67"/>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32" name="Line 68"/>
          <p:cNvSpPr/>
          <p:nvPr/>
        </p:nvSpPr>
        <p:spPr>
          <a:xfrm>
            <a:off x="3810000" y="1600200"/>
            <a:ext cx="838200" cy="0"/>
          </a:xfrm>
          <a:prstGeom prst="line">
            <a:avLst/>
          </a:prstGeom>
          <a:ln w="9525" cap="flat" cmpd="sng">
            <a:solidFill>
              <a:schemeClr val="tx1"/>
            </a:solidFill>
            <a:prstDash val="solid"/>
            <a:round/>
            <a:headEnd type="none" w="med" len="med"/>
            <a:tailEnd type="none" w="med" len="med"/>
          </a:ln>
        </p:spPr>
      </p:sp>
      <p:grpSp>
        <p:nvGrpSpPr>
          <p:cNvPr id="29733" name="Group 69"/>
          <p:cNvGrpSpPr/>
          <p:nvPr/>
        </p:nvGrpSpPr>
        <p:grpSpPr>
          <a:xfrm>
            <a:off x="3048000" y="381000"/>
            <a:ext cx="2438400" cy="479425"/>
            <a:chOff x="2352" y="816"/>
            <a:chExt cx="960" cy="446"/>
          </a:xfrm>
        </p:grpSpPr>
        <p:sp>
          <p:nvSpPr>
            <p:cNvPr id="29734" name="Text Box 70"/>
            <p:cNvSpPr txBox="1"/>
            <p:nvPr/>
          </p:nvSpPr>
          <p:spPr>
            <a:xfrm>
              <a:off x="2352" y="816"/>
              <a:ext cx="960" cy="446"/>
            </a:xfrm>
            <a:prstGeom prst="rect">
              <a:avLst/>
            </a:prstGeom>
            <a:noFill/>
            <a:ln w="9525">
              <a:noFill/>
            </a:ln>
          </p:spPr>
          <p:txBody>
            <a:bodyPr anchor="t">
              <a:spAutoFit/>
            </a:bodyPr>
            <a:p>
              <a:pPr algn="ctr">
                <a:spcBef>
                  <a:spcPct val="50000"/>
                </a:spcBef>
              </a:pPr>
              <a:r>
                <a:rPr lang="en-US" sz="2000" b="1" dirty="0">
                  <a:latin typeface="Arial" panose="020B0604020202020204" pitchFamily="34" charset="0"/>
                </a:rPr>
                <a:t>PUBLIC LANDS</a:t>
              </a:r>
              <a:endParaRPr lang="en-US" sz="2000" b="1" dirty="0">
                <a:latin typeface="Arial" panose="020B0604020202020204" pitchFamily="34" charset="0"/>
              </a:endParaRPr>
            </a:p>
          </p:txBody>
        </p:sp>
        <p:sp>
          <p:nvSpPr>
            <p:cNvPr id="29735" name="AutoShape 71"/>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36" name="Line 72"/>
          <p:cNvSpPr/>
          <p:nvPr/>
        </p:nvSpPr>
        <p:spPr>
          <a:xfrm>
            <a:off x="4267200" y="838200"/>
            <a:ext cx="0" cy="762000"/>
          </a:xfrm>
          <a:prstGeom prst="line">
            <a:avLst/>
          </a:prstGeom>
          <a:ln w="9525" cap="flat" cmpd="sng">
            <a:solidFill>
              <a:schemeClr val="tx1"/>
            </a:solidFill>
            <a:prstDash val="solid"/>
            <a:round/>
            <a:headEnd type="none" w="med" len="med"/>
            <a:tailEnd type="none" w="med" len="med"/>
          </a:ln>
        </p:spPr>
      </p:sp>
      <p:sp>
        <p:nvSpPr>
          <p:cNvPr id="29737" name="Line 73"/>
          <p:cNvSpPr/>
          <p:nvPr/>
        </p:nvSpPr>
        <p:spPr>
          <a:xfrm>
            <a:off x="1143000" y="4038600"/>
            <a:ext cx="1752600" cy="0"/>
          </a:xfrm>
          <a:prstGeom prst="line">
            <a:avLst/>
          </a:prstGeom>
          <a:ln w="9525" cap="flat" cmpd="sng">
            <a:solidFill>
              <a:schemeClr val="tx1"/>
            </a:solidFill>
            <a:prstDash val="solid"/>
            <a:round/>
            <a:headEnd type="none" w="med" len="med"/>
            <a:tailEnd type="none" w="med" len="med"/>
          </a:ln>
        </p:spPr>
      </p:sp>
      <p:sp>
        <p:nvSpPr>
          <p:cNvPr id="29738" name="Line 75"/>
          <p:cNvSpPr/>
          <p:nvPr/>
        </p:nvSpPr>
        <p:spPr>
          <a:xfrm>
            <a:off x="2133600" y="3276600"/>
            <a:ext cx="0" cy="762000"/>
          </a:xfrm>
          <a:prstGeom prst="line">
            <a:avLst/>
          </a:prstGeom>
          <a:ln w="9525" cap="flat" cmpd="sng">
            <a:solidFill>
              <a:schemeClr val="tx1"/>
            </a:solidFill>
            <a:prstDash val="solid"/>
            <a:round/>
            <a:headEnd type="none" w="med" len="med"/>
            <a:tailEnd type="none" w="med" len="med"/>
          </a:ln>
        </p:spPr>
      </p:sp>
      <p:grpSp>
        <p:nvGrpSpPr>
          <p:cNvPr id="29739" name="Group 77"/>
          <p:cNvGrpSpPr/>
          <p:nvPr/>
        </p:nvGrpSpPr>
        <p:grpSpPr>
          <a:xfrm>
            <a:off x="4876800" y="2590800"/>
            <a:ext cx="1524000" cy="1524000"/>
            <a:chOff x="2352" y="816"/>
            <a:chExt cx="960" cy="634"/>
          </a:xfrm>
        </p:grpSpPr>
        <p:sp>
          <p:nvSpPr>
            <p:cNvPr id="29740" name="Text Box 78"/>
            <p:cNvSpPr txBox="1"/>
            <p:nvPr/>
          </p:nvSpPr>
          <p:spPr>
            <a:xfrm>
              <a:off x="2352" y="816"/>
              <a:ext cx="960" cy="634"/>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Non-Agricultural Lands</a:t>
              </a:r>
              <a:endParaRPr lang="en-US" sz="2000" dirty="0">
                <a:latin typeface="Arial" panose="020B0604020202020204" pitchFamily="34" charset="0"/>
              </a:endParaRPr>
            </a:p>
          </p:txBody>
        </p:sp>
        <p:sp>
          <p:nvSpPr>
            <p:cNvPr id="29741" name="AutoShape 79"/>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42" name="Line 80"/>
          <p:cNvSpPr/>
          <p:nvPr/>
        </p:nvSpPr>
        <p:spPr>
          <a:xfrm>
            <a:off x="3048000" y="2286000"/>
            <a:ext cx="2667000" cy="0"/>
          </a:xfrm>
          <a:prstGeom prst="line">
            <a:avLst/>
          </a:prstGeom>
          <a:ln w="9525" cap="flat" cmpd="sng">
            <a:solidFill>
              <a:schemeClr val="tx1"/>
            </a:solidFill>
            <a:prstDash val="solid"/>
            <a:round/>
            <a:headEnd type="none" w="med" len="med"/>
            <a:tailEnd type="none" w="med" len="med"/>
          </a:ln>
        </p:spPr>
      </p:sp>
      <p:sp>
        <p:nvSpPr>
          <p:cNvPr id="29743" name="Line 81"/>
          <p:cNvSpPr/>
          <p:nvPr/>
        </p:nvSpPr>
        <p:spPr>
          <a:xfrm flipV="1">
            <a:off x="3048000" y="1981200"/>
            <a:ext cx="0" cy="304800"/>
          </a:xfrm>
          <a:prstGeom prst="line">
            <a:avLst/>
          </a:prstGeom>
          <a:ln w="9525" cap="flat" cmpd="sng">
            <a:solidFill>
              <a:schemeClr val="tx1"/>
            </a:solidFill>
            <a:prstDash val="solid"/>
            <a:round/>
            <a:headEnd type="none" w="med" len="med"/>
            <a:tailEnd type="none" w="med" len="med"/>
          </a:ln>
        </p:spPr>
      </p:sp>
      <p:sp>
        <p:nvSpPr>
          <p:cNvPr id="29744" name="Line 82"/>
          <p:cNvSpPr/>
          <p:nvPr/>
        </p:nvSpPr>
        <p:spPr>
          <a:xfrm>
            <a:off x="5715000" y="2286000"/>
            <a:ext cx="0" cy="304800"/>
          </a:xfrm>
          <a:prstGeom prst="line">
            <a:avLst/>
          </a:prstGeom>
          <a:ln w="9525" cap="flat" cmpd="sng">
            <a:solidFill>
              <a:schemeClr val="tx1"/>
            </a:solidFill>
            <a:prstDash val="solid"/>
            <a:round/>
            <a:headEnd type="none" w="med" len="med"/>
            <a:tailEnd type="none" w="med" len="med"/>
          </a:ln>
        </p:spPr>
      </p:sp>
      <p:sp>
        <p:nvSpPr>
          <p:cNvPr id="29745" name="Line 83"/>
          <p:cNvSpPr/>
          <p:nvPr/>
        </p:nvSpPr>
        <p:spPr>
          <a:xfrm>
            <a:off x="4114800" y="4038600"/>
            <a:ext cx="3429000" cy="0"/>
          </a:xfrm>
          <a:prstGeom prst="line">
            <a:avLst/>
          </a:prstGeom>
          <a:ln w="9525" cap="flat" cmpd="sng">
            <a:solidFill>
              <a:schemeClr val="tx1"/>
            </a:solidFill>
            <a:prstDash val="solid"/>
            <a:round/>
            <a:headEnd type="none" w="med" len="med"/>
            <a:tailEnd type="none" w="med" len="med"/>
          </a:ln>
        </p:spPr>
      </p:sp>
      <p:sp>
        <p:nvSpPr>
          <p:cNvPr id="29746" name="Line 84"/>
          <p:cNvSpPr/>
          <p:nvPr/>
        </p:nvSpPr>
        <p:spPr>
          <a:xfrm>
            <a:off x="5715000" y="3657600"/>
            <a:ext cx="0" cy="381000"/>
          </a:xfrm>
          <a:prstGeom prst="line">
            <a:avLst/>
          </a:prstGeom>
          <a:ln w="9525" cap="flat" cmpd="sng">
            <a:solidFill>
              <a:schemeClr val="tx1"/>
            </a:solidFill>
            <a:prstDash val="solid"/>
            <a:round/>
            <a:headEnd type="none" w="med" len="med"/>
            <a:tailEnd type="none" w="med" len="med"/>
          </a:ln>
        </p:spPr>
      </p:sp>
      <p:grpSp>
        <p:nvGrpSpPr>
          <p:cNvPr id="29747" name="Group 85"/>
          <p:cNvGrpSpPr/>
          <p:nvPr/>
        </p:nvGrpSpPr>
        <p:grpSpPr>
          <a:xfrm>
            <a:off x="7391400" y="2193925"/>
            <a:ext cx="1447800" cy="889000"/>
            <a:chOff x="2352" y="816"/>
            <a:chExt cx="960" cy="432"/>
          </a:xfrm>
        </p:grpSpPr>
        <p:sp>
          <p:nvSpPr>
            <p:cNvPr id="29748" name="Text Box 86"/>
            <p:cNvSpPr txBox="1"/>
            <p:nvPr/>
          </p:nvSpPr>
          <p:spPr>
            <a:xfrm>
              <a:off x="2352" y="816"/>
              <a:ext cx="960" cy="41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National</a:t>
              </a:r>
              <a:endParaRPr lang="en-US" sz="2000" dirty="0">
                <a:latin typeface="Arial" panose="020B0604020202020204" pitchFamily="34" charset="0"/>
              </a:endParaRPr>
            </a:p>
            <a:p>
              <a:pPr algn="ctr">
                <a:spcBef>
                  <a:spcPct val="50000"/>
                </a:spcBef>
              </a:pPr>
              <a:r>
                <a:rPr lang="en-US" sz="2000" dirty="0">
                  <a:latin typeface="Arial" panose="020B0604020202020204" pitchFamily="34" charset="0"/>
                </a:rPr>
                <a:t>Parks</a:t>
              </a:r>
              <a:endParaRPr lang="en-US" sz="2000" dirty="0">
                <a:latin typeface="Arial" panose="020B0604020202020204" pitchFamily="34" charset="0"/>
              </a:endParaRPr>
            </a:p>
          </p:txBody>
        </p:sp>
        <p:sp>
          <p:nvSpPr>
            <p:cNvPr id="29749" name="AutoShape 87"/>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50" name="Line 88"/>
          <p:cNvSpPr/>
          <p:nvPr/>
        </p:nvSpPr>
        <p:spPr>
          <a:xfrm>
            <a:off x="6934200" y="1676400"/>
            <a:ext cx="304800" cy="0"/>
          </a:xfrm>
          <a:prstGeom prst="line">
            <a:avLst/>
          </a:prstGeom>
          <a:ln w="9525" cap="flat" cmpd="sng">
            <a:solidFill>
              <a:schemeClr val="tx1"/>
            </a:solidFill>
            <a:prstDash val="solid"/>
            <a:miter/>
            <a:headEnd type="none" w="med" len="med"/>
            <a:tailEnd type="none" w="med" len="med"/>
          </a:ln>
        </p:spPr>
      </p:sp>
      <p:sp>
        <p:nvSpPr>
          <p:cNvPr id="29751" name="Line 90"/>
          <p:cNvSpPr/>
          <p:nvPr/>
        </p:nvSpPr>
        <p:spPr>
          <a:xfrm>
            <a:off x="7239000" y="1676400"/>
            <a:ext cx="0" cy="914400"/>
          </a:xfrm>
          <a:prstGeom prst="line">
            <a:avLst/>
          </a:prstGeom>
          <a:ln w="9525" cap="flat" cmpd="sng">
            <a:solidFill>
              <a:schemeClr val="tx1"/>
            </a:solidFill>
            <a:prstDash val="solid"/>
            <a:miter/>
            <a:headEnd type="none" w="med" len="med"/>
            <a:tailEnd type="none" w="med" len="med"/>
          </a:ln>
        </p:spPr>
      </p:sp>
      <p:sp>
        <p:nvSpPr>
          <p:cNvPr id="29752" name="Line 92"/>
          <p:cNvSpPr/>
          <p:nvPr/>
        </p:nvSpPr>
        <p:spPr>
          <a:xfrm flipV="1">
            <a:off x="7239000" y="1143000"/>
            <a:ext cx="0" cy="533400"/>
          </a:xfrm>
          <a:prstGeom prst="line">
            <a:avLst/>
          </a:prstGeom>
          <a:ln w="9525" cap="flat" cmpd="sng">
            <a:solidFill>
              <a:schemeClr val="tx1"/>
            </a:solidFill>
            <a:prstDash val="solid"/>
            <a:miter/>
            <a:headEnd type="none" w="med" len="med"/>
            <a:tailEnd type="none" w="med" len="med"/>
          </a:ln>
        </p:spPr>
      </p:sp>
      <p:grpSp>
        <p:nvGrpSpPr>
          <p:cNvPr id="29753" name="Group 93"/>
          <p:cNvGrpSpPr/>
          <p:nvPr/>
        </p:nvGrpSpPr>
        <p:grpSpPr>
          <a:xfrm>
            <a:off x="7315200" y="533400"/>
            <a:ext cx="1600200" cy="838200"/>
            <a:chOff x="2304" y="816"/>
            <a:chExt cx="1008" cy="432"/>
          </a:xfrm>
        </p:grpSpPr>
        <p:sp>
          <p:nvSpPr>
            <p:cNvPr id="29754" name="Text Box 94"/>
            <p:cNvSpPr txBox="1"/>
            <p:nvPr/>
          </p:nvSpPr>
          <p:spPr>
            <a:xfrm>
              <a:off x="2304" y="816"/>
              <a:ext cx="1008" cy="365"/>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Timberland/Forest lands</a:t>
              </a:r>
              <a:endParaRPr lang="en-US" sz="2000" dirty="0">
                <a:latin typeface="Arial" panose="020B0604020202020204" pitchFamily="34" charset="0"/>
              </a:endParaRPr>
            </a:p>
          </p:txBody>
        </p:sp>
        <p:sp>
          <p:nvSpPr>
            <p:cNvPr id="29755" name="AutoShape 95"/>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56" name="Line 96"/>
          <p:cNvSpPr/>
          <p:nvPr/>
        </p:nvSpPr>
        <p:spPr>
          <a:xfrm>
            <a:off x="7239000" y="1143000"/>
            <a:ext cx="152400" cy="0"/>
          </a:xfrm>
          <a:prstGeom prst="line">
            <a:avLst/>
          </a:prstGeom>
          <a:ln w="9525" cap="flat" cmpd="sng">
            <a:solidFill>
              <a:schemeClr val="tx1"/>
            </a:solidFill>
            <a:prstDash val="solid"/>
            <a:miter/>
            <a:headEnd type="none" w="med" len="med"/>
            <a:tailEnd type="none" w="med" len="med"/>
          </a:ln>
        </p:spPr>
      </p:sp>
      <p:grpSp>
        <p:nvGrpSpPr>
          <p:cNvPr id="29757" name="Group 97"/>
          <p:cNvGrpSpPr/>
          <p:nvPr/>
        </p:nvGrpSpPr>
        <p:grpSpPr>
          <a:xfrm>
            <a:off x="7391400" y="1447800"/>
            <a:ext cx="1524000" cy="701675"/>
            <a:chOff x="2352" y="816"/>
            <a:chExt cx="960" cy="437"/>
          </a:xfrm>
        </p:grpSpPr>
        <p:sp>
          <p:nvSpPr>
            <p:cNvPr id="29758" name="Text Box 98"/>
            <p:cNvSpPr txBox="1"/>
            <p:nvPr/>
          </p:nvSpPr>
          <p:spPr>
            <a:xfrm>
              <a:off x="2352" y="816"/>
              <a:ext cx="960" cy="437"/>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Mineral Lands</a:t>
              </a:r>
              <a:endParaRPr lang="en-US" sz="2000" dirty="0">
                <a:latin typeface="Arial" panose="020B0604020202020204" pitchFamily="34" charset="0"/>
              </a:endParaRPr>
            </a:p>
          </p:txBody>
        </p:sp>
        <p:sp>
          <p:nvSpPr>
            <p:cNvPr id="29759" name="AutoShape 99"/>
            <p:cNvSpPr/>
            <p:nvPr/>
          </p:nvSpPr>
          <p:spPr>
            <a:xfrm>
              <a:off x="2352" y="816"/>
              <a:ext cx="960" cy="432"/>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grpSp>
      <p:sp>
        <p:nvSpPr>
          <p:cNvPr id="29760" name="Line 100"/>
          <p:cNvSpPr/>
          <p:nvPr/>
        </p:nvSpPr>
        <p:spPr>
          <a:xfrm>
            <a:off x="7239000" y="1752600"/>
            <a:ext cx="152400" cy="0"/>
          </a:xfrm>
          <a:prstGeom prst="line">
            <a:avLst/>
          </a:prstGeom>
          <a:ln w="9525" cap="flat" cmpd="sng">
            <a:solidFill>
              <a:schemeClr val="tx1"/>
            </a:solidFill>
            <a:prstDash val="solid"/>
            <a:miter/>
            <a:headEnd type="none" w="med" len="med"/>
            <a:tailEnd type="none" w="med" len="med"/>
          </a:ln>
        </p:spPr>
      </p:sp>
      <p:sp>
        <p:nvSpPr>
          <p:cNvPr id="29761" name="Line 101"/>
          <p:cNvSpPr/>
          <p:nvPr/>
        </p:nvSpPr>
        <p:spPr>
          <a:xfrm>
            <a:off x="7239000" y="2590800"/>
            <a:ext cx="152400" cy="0"/>
          </a:xfrm>
          <a:prstGeom prst="line">
            <a:avLst/>
          </a:prstGeom>
          <a:ln w="9525" cap="flat" cmpd="sng">
            <a:solidFill>
              <a:schemeClr val="tx1"/>
            </a:solidFill>
            <a:prstDash val="solid"/>
            <a:miter/>
            <a:headEnd type="none" w="med" len="med"/>
            <a:tailEnd type="none" w="med" len="med"/>
          </a:ln>
        </p:spPr>
      </p:sp>
      <p:sp>
        <p:nvSpPr>
          <p:cNvPr id="29762" name="Text Box 7"/>
          <p:cNvSpPr txBox="1"/>
          <p:nvPr/>
        </p:nvSpPr>
        <p:spPr>
          <a:xfrm>
            <a:off x="4343400" y="5461000"/>
            <a:ext cx="1447800" cy="1016000"/>
          </a:xfrm>
          <a:prstGeom prst="rect">
            <a:avLst/>
          </a:prstGeom>
          <a:noFill/>
          <a:ln w="9525">
            <a:noFill/>
          </a:ln>
        </p:spPr>
        <p:txBody>
          <a:bodyPr anchor="t">
            <a:spAutoFit/>
          </a:bodyPr>
          <a:p>
            <a:pPr algn="ctr">
              <a:spcBef>
                <a:spcPct val="50000"/>
              </a:spcBef>
            </a:pPr>
            <a:r>
              <a:rPr lang="en-US" sz="2000" dirty="0">
                <a:latin typeface="Arial" panose="020B0604020202020204" pitchFamily="34" charset="0"/>
              </a:rPr>
              <a:t>Free Patent Residential</a:t>
            </a:r>
            <a:endParaRPr lang="en-US" sz="2000" dirty="0">
              <a:latin typeface="Arial" panose="020B0604020202020204" pitchFamily="34" charset="0"/>
            </a:endParaRPr>
          </a:p>
        </p:txBody>
      </p:sp>
      <p:sp>
        <p:nvSpPr>
          <p:cNvPr id="29763" name="AutoShape 25"/>
          <p:cNvSpPr/>
          <p:nvPr/>
        </p:nvSpPr>
        <p:spPr>
          <a:xfrm>
            <a:off x="4267200" y="5486400"/>
            <a:ext cx="1524000" cy="990600"/>
          </a:xfrm>
          <a:prstGeom prst="roundRect">
            <a:avLst>
              <a:gd name="adj" fmla="val 16667"/>
            </a:avLst>
          </a:prstGeom>
          <a:noFill/>
          <a:ln w="9525" cap="flat" cmpd="sng">
            <a:solidFill>
              <a:schemeClr val="tx1"/>
            </a:solidFill>
            <a:prstDash val="solid"/>
            <a:round/>
            <a:headEnd type="none" w="med" len="med"/>
            <a:tailEnd type="none" w="med" len="med"/>
          </a:ln>
        </p:spPr>
        <p:txBody>
          <a:bodyPr wrap="none" anchor="ctr"/>
          <a:p>
            <a:endParaRPr lang="en-US" dirty="0">
              <a:latin typeface="Arial" panose="020B0604020202020204" pitchFamily="34" charset="0"/>
            </a:endParaRPr>
          </a:p>
        </p:txBody>
      </p:sp>
      <p:sp>
        <p:nvSpPr>
          <p:cNvPr id="29764" name="Line 84"/>
          <p:cNvSpPr/>
          <p:nvPr/>
        </p:nvSpPr>
        <p:spPr>
          <a:xfrm>
            <a:off x="4876800" y="4038600"/>
            <a:ext cx="0" cy="1371600"/>
          </a:xfrm>
          <a:prstGeom prst="line">
            <a:avLst/>
          </a:prstGeom>
          <a:ln w="9525" cap="flat" cmpd="sng">
            <a:solidFill>
              <a:schemeClr val="tx1"/>
            </a:solidFill>
            <a:prstDash val="solid"/>
            <a:round/>
            <a:headEnd type="none" w="med" len="med"/>
            <a:tailEnd type="none" w="med" len="med"/>
          </a:ln>
        </p:spPr>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itle 1"/>
          <p:cNvSpPr>
            <a:spLocks noGrp="1"/>
          </p:cNvSpPr>
          <p:nvPr>
            <p:ph type="title"/>
          </p:nvPr>
        </p:nvSpPr>
        <p:spPr>
          <a:xfrm>
            <a:off x="1066800" y="533400"/>
            <a:ext cx="7162800" cy="708025"/>
          </a:xfrm>
        </p:spPr>
        <p:txBody>
          <a:bodyPr vert="horz" anchor="b">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MODES OF ACQUIRING TITLES</a:t>
            </a:r>
            <a:endParaRPr kumimoji="0" lang="en-US" sz="40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4" name="Content Placeholder 2"/>
          <p:cNvSpPr>
            <a:spLocks noGrp="1"/>
          </p:cNvSpPr>
          <p:nvPr>
            <p:ph idx="1"/>
          </p:nvPr>
        </p:nvSpPr>
        <p:spPr>
          <a:xfrm>
            <a:off x="762000" y="1524000"/>
            <a:ext cx="7848600" cy="3962400"/>
          </a:xfrm>
        </p:spPr>
        <p:txBody>
          <a:bodyPr vert="horz" wrap="square" lIns="182880" tIns="91440" rIns="91440" bIns="45720" numCol="1" anchor="t" anchorCtr="0" compatLnSpc="1">
            <a:normAutofit lnSpcReduction="10000"/>
          </a:bodyPr>
          <a:lstStyle/>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1" i="0" u="sng"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Administrative proceeding</a:t>
            </a: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Patents (DENR)</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Certificate of Land Ownership Award (DAR)</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Certificate of Ancestral Domains Title (NCIP)</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1" i="0" u="sng"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Judicial proceeding  (Court)</a:t>
            </a:r>
            <a:endParaRPr kumimoji="0" lang="en-US" sz="28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r>
              <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Decrees under judicial registration (PD 1529) </a:t>
            </a: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20370" marR="0" lvl="0" indent="-384175" algn="just" defTabSz="914400" rtl="0" eaLnBrk="1" fontAlgn="auto" latinLnBrk="0" hangingPunct="1">
              <a:lnSpc>
                <a:spcPct val="100000"/>
              </a:lnSpc>
              <a:spcBef>
                <a:spcPts val="250"/>
              </a:spcBef>
              <a:spcAft>
                <a:spcPts val="0"/>
              </a:spcAft>
              <a:buClr>
                <a:schemeClr val="accent1"/>
              </a:buClr>
              <a:buSzPct val="80000"/>
              <a:buFont typeface="Georgia" panose="02040502050405020303" pitchFamily="18" charset="0"/>
              <a:buNone/>
              <a:defRPr/>
            </a:pPr>
            <a:endParaRPr kumimoji="0" lang="en-US" sz="28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Content Placeholder 2"/>
          <p:cNvSpPr>
            <a:spLocks noGrp="1"/>
          </p:cNvSpPr>
          <p:nvPr>
            <p:ph idx="1"/>
          </p:nvPr>
        </p:nvSpPr>
        <p:spPr>
          <a:xfrm>
            <a:off x="457200" y="304800"/>
            <a:ext cx="8610600" cy="6477000"/>
          </a:xfrm>
        </p:spPr>
        <p:txBody>
          <a:bodyPr vert="horz" wrap="square" lIns="182880" tIns="91440" rIns="91440" bIns="45720" numCol="1" anchor="t" anchorCtr="0" compatLnSpc="1"/>
          <a:lstStyle/>
          <a:p>
            <a:pPr marL="265430" marR="0" lvl="0" indent="-265430" algn="ctr"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6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Baskerville Old Face" panose="02020602080505020303" pitchFamily="18" charset="0"/>
                <a:ea typeface="+mn-ea"/>
                <a:cs typeface="+mn-cs"/>
              </a:rPr>
              <a:t>Modes of acquiring public lands</a:t>
            </a:r>
            <a:endParaRPr kumimoji="0" lang="en-US" sz="36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endParaRPr kumimoji="0" lang="en-US" sz="9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Wingdings" panose="05000000000000000000" pitchFamily="2" charset="2"/>
              <a:buChar char="Ø"/>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t>
            </a:r>
            <a:r>
              <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Public Land Act (CA 141)</a:t>
            </a:r>
            <a:endPar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Wingdings" panose="05000000000000000000" pitchFamily="2" charset="2"/>
              <a:buChar char="Ø"/>
              <a:defRPr/>
            </a:pPr>
            <a:endParaRPr kumimoji="0" lang="en-US" sz="10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457200" marR="0" lvl="0" indent="-457200" algn="l" defTabSz="914400" rtl="0" eaLnBrk="1" fontAlgn="base" latinLnBrk="0" hangingPunct="1">
              <a:lnSpc>
                <a:spcPct val="70000"/>
              </a:lnSpc>
              <a:spcBef>
                <a:spcPct val="0"/>
              </a:spcBef>
              <a:spcAft>
                <a:spcPct val="0"/>
              </a:spcAft>
              <a:buClrTx/>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1. Free patent </a:t>
            </a: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Arial" panose="020B0604020202020204" pitchFamily="34" charset="0"/>
              </a:rPr>
              <a:t>(Administrative Confirmation  				of  Imperfect Title)</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2. Homestead patent</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3. Sales patent</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4. Lease	</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5. Judicial Confirmation of Imperfect Title</a:t>
            </a:r>
            <a:r>
              <a:rPr kumimoji="0" lang="en-US" sz="3200" b="0" i="0" u="none" strike="noStrike" kern="1200" cap="none" spc="0" normalizeH="0" baseline="0" noProof="0" dirty="0" smtClean="0">
                <a:ln>
                  <a:noFill/>
                </a:ln>
                <a:solidFill>
                  <a:schemeClr val="hlink"/>
                </a:solidFill>
                <a:effectLst/>
                <a:uLnTx/>
                <a:uFillTx/>
                <a:latin typeface="Baskerville Old Face" panose="02020602080505020303" pitchFamily="18" charset="0"/>
                <a:ea typeface="+mn-ea"/>
                <a:cs typeface="+mn-cs"/>
              </a:rPr>
              <a:t> </a:t>
            </a:r>
            <a:endParaRPr kumimoji="0" lang="en-US" sz="3200" b="0" i="0" u="none" strike="noStrike" kern="1200" cap="none" spc="0" normalizeH="0" baseline="0" noProof="0" dirty="0" smtClean="0">
              <a:ln>
                <a:noFill/>
              </a:ln>
              <a:solidFill>
                <a:schemeClr val="hlink"/>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0" i="0" u="none" strike="noStrike" kern="1200" cap="none" spc="0" normalizeH="0" baseline="0" noProof="0" dirty="0" smtClean="0">
                <a:ln>
                  <a:noFill/>
                </a:ln>
                <a:solidFill>
                  <a:schemeClr val="hlink"/>
                </a:solidFill>
                <a:effectLst/>
                <a:uLnTx/>
                <a:uFillTx/>
                <a:latin typeface="Baskerville Old Face" panose="02020602080505020303" pitchFamily="18" charset="0"/>
                <a:ea typeface="+mn-ea"/>
                <a:cs typeface="+mn-cs"/>
              </a:rPr>
              <a:t>       </a:t>
            </a: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6. Special Patent</a:t>
            </a:r>
            <a:endPar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endParaRPr kumimoji="0" lang="en-US" sz="11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Wingdings" panose="05000000000000000000" pitchFamily="2" charset="2"/>
              <a:buChar char="Ø"/>
              <a:defRPr/>
            </a:pPr>
            <a:r>
              <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Republic Act 10023</a:t>
            </a:r>
            <a:endPar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a:p>
            <a:pPr marL="265430" marR="0" lvl="0" indent="-265430" algn="just" defTabSz="914400" rtl="0" eaLnBrk="1" fontAlgn="base" latinLnBrk="0" hangingPunct="1">
              <a:lnSpc>
                <a:spcPct val="100000"/>
              </a:lnSpc>
              <a:spcBef>
                <a:spcPts val="250"/>
              </a:spcBef>
              <a:spcAft>
                <a:spcPct val="0"/>
              </a:spcAft>
              <a:buClr>
                <a:schemeClr val="accent1"/>
              </a:buClr>
              <a:buSzPct val="80000"/>
              <a:buFont typeface="Georgia" panose="02040502050405020303" pitchFamily="18" charset="0"/>
              <a:buNone/>
              <a:defRPr/>
            </a:pPr>
            <a:r>
              <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       </a:t>
            </a:r>
            <a:r>
              <a:rPr kumimoji="0" lang="en-US" sz="3200" b="0"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rPr>
              <a:t>1. Residential Free patent</a:t>
            </a:r>
            <a:endParaRPr kumimoji="0" lang="en-US" sz="3200" b="1" i="0" u="none" strike="noStrike" kern="1200" cap="none" spc="0" normalizeH="0" baseline="0" noProof="0" dirty="0" smtClean="0">
              <a:ln>
                <a:noFill/>
              </a:ln>
              <a:solidFill>
                <a:schemeClr val="tx1"/>
              </a:solidFill>
              <a:effectLst/>
              <a:uLnTx/>
              <a:uFillTx/>
              <a:latin typeface="Baskerville Old Face" panose="02020602080505020303" pitchFamily="18" charset="0"/>
              <a:ea typeface="+mn-ea"/>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DOCUMENTATION according to Cambridge Dictionary:</a:t>
            </a:r>
            <a:endParaRPr lang="en-US"/>
          </a:p>
          <a:p>
            <a:r>
              <a:rPr lang="en-US"/>
              <a:t>----&gt; official or legal documents that are needed in order to prove something </a:t>
            </a:r>
            <a:endParaRPr lang="en-US"/>
          </a:p>
          <a:p>
            <a:endParaRPr lang="en-US"/>
          </a:p>
          <a:p>
            <a:r>
              <a:rPr lang="en-US"/>
              <a:t>-----&gt;the activity of recording facts relating to a particular subject:</a:t>
            </a:r>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1986" name="WordArt 2"/>
          <p:cNvSpPr>
            <a:spLocks noTextEdit="1"/>
          </p:cNvSpPr>
          <p:nvPr/>
        </p:nvSpPr>
        <p:spPr>
          <a:xfrm>
            <a:off x="1676400" y="762000"/>
            <a:ext cx="6086475" cy="609600"/>
          </a:xfrm>
          <a:prstGeom prst="rect">
            <a:avLst/>
          </a:prstGeom>
        </p:spPr>
        <p:txBody>
          <a:bodyPr wrap="none" fromWordArt="1">
            <a:prstTxWarp prst="textPlain">
              <a:avLst>
                <a:gd name="adj" fmla="val 50000"/>
              </a:avLst>
            </a:prstTxWarp>
            <a:normAutofit/>
          </a:bodyPr>
          <a:p>
            <a:pPr algn="ctr"/>
            <a:r>
              <a:rPr lang="en-US" sz="3600" b="1">
                <a:ln w="9525" cap="flat" cmpd="sng">
                  <a:solidFill>
                    <a:schemeClr val="folHlink"/>
                  </a:solidFill>
                  <a:prstDash val="solid"/>
                  <a:round/>
                  <a:headEnd type="none" w="med" len="med"/>
                  <a:tailEnd type="none" w="med" len="med"/>
                </a:ln>
                <a:solidFill>
                  <a:schemeClr val="tx1"/>
                </a:solidFill>
                <a:latin typeface="Baskerville Old Face" panose="02020602080505020303" pitchFamily="18" charset="0"/>
                <a:ea typeface="Baskerville Old Face" panose="02020602080505020303" pitchFamily="18" charset="0"/>
              </a:rPr>
              <a:t>Terms to understand</a:t>
            </a:r>
            <a:endParaRPr lang="en-US" sz="3600" b="1">
              <a:ln w="9525" cap="flat" cmpd="sng">
                <a:solidFill>
                  <a:schemeClr val="folHlink"/>
                </a:solidFill>
                <a:prstDash val="solid"/>
                <a:round/>
                <a:headEnd type="none" w="med" len="med"/>
                <a:tailEnd type="none" w="med" len="med"/>
              </a:ln>
              <a:solidFill>
                <a:schemeClr val="tx1"/>
              </a:solidFill>
              <a:latin typeface="Baskerville Old Face" panose="02020602080505020303" pitchFamily="18" charset="0"/>
              <a:ea typeface="Baskerville Old Face" panose="02020602080505020303" pitchFamily="18" charset="0"/>
            </a:endParaRPr>
          </a:p>
        </p:txBody>
      </p:sp>
      <p:sp>
        <p:nvSpPr>
          <p:cNvPr id="41987" name="Text Box 3"/>
          <p:cNvSpPr txBox="1"/>
          <p:nvPr/>
        </p:nvSpPr>
        <p:spPr>
          <a:xfrm>
            <a:off x="457200" y="1828800"/>
            <a:ext cx="8077200" cy="3786188"/>
          </a:xfrm>
          <a:prstGeom prst="rect">
            <a:avLst/>
          </a:prstGeom>
          <a:noFill/>
          <a:ln w="9525">
            <a:noFill/>
          </a:ln>
        </p:spPr>
        <p:txBody>
          <a:bodyPr anchor="t">
            <a:spAutoFit/>
          </a:bodyPr>
          <a:p>
            <a:pPr marL="568325" indent="-568325" algn="just">
              <a:lnSpc>
                <a:spcPct val="125000"/>
              </a:lnSpc>
            </a:pPr>
            <a:r>
              <a:rPr lang="en-PH" altLang="x-none" sz="3200" b="1" i="1" dirty="0">
                <a:solidFill>
                  <a:srgbClr val="FF0000"/>
                </a:solidFill>
                <a:latin typeface="Baskerville Old Face" panose="02020602080505020303" pitchFamily="18" charset="0"/>
              </a:rPr>
              <a:t>Confirmation of an imperfect title</a:t>
            </a:r>
            <a:endParaRPr lang="en-PH" altLang="x-none" sz="3200" b="1" i="1" dirty="0">
              <a:solidFill>
                <a:srgbClr val="FF0000"/>
              </a:solidFill>
              <a:latin typeface="Baskerville Old Face" panose="02020602080505020303" pitchFamily="18" charset="0"/>
            </a:endParaRPr>
          </a:p>
          <a:p>
            <a:pPr marL="568325" indent="-568325" algn="just">
              <a:lnSpc>
                <a:spcPct val="125000"/>
              </a:lnSpc>
            </a:pPr>
            <a:r>
              <a:rPr lang="en-PH" altLang="x-none" sz="3200" dirty="0">
                <a:latin typeface="Baskerville Old Face" panose="02020602080505020303" pitchFamily="18" charset="0"/>
              </a:rPr>
              <a:t>	In Free Patent, DENR does not grant title but it only </a:t>
            </a:r>
            <a:r>
              <a:rPr lang="en-PH" altLang="x-none" sz="3200" b="1" i="1" u="sng" dirty="0">
                <a:latin typeface="Baskerville Old Face" panose="02020602080505020303" pitchFamily="18" charset="0"/>
              </a:rPr>
              <a:t>confirms</a:t>
            </a:r>
            <a:r>
              <a:rPr lang="en-PH" altLang="x-none" sz="3200" dirty="0">
                <a:latin typeface="Baskerville Old Face" panose="02020602080505020303" pitchFamily="18" charset="0"/>
              </a:rPr>
              <a:t> or </a:t>
            </a:r>
            <a:r>
              <a:rPr lang="en-PH" altLang="x-none" sz="3200" b="1" i="1" u="sng" dirty="0">
                <a:latin typeface="Baskerville Old Face" panose="02020602080505020303" pitchFamily="18" charset="0"/>
              </a:rPr>
              <a:t>affirms</a:t>
            </a:r>
            <a:r>
              <a:rPr lang="en-PH" altLang="x-none" sz="3200" b="1" dirty="0">
                <a:latin typeface="Baskerville Old Face" panose="02020602080505020303" pitchFamily="18" charset="0"/>
              </a:rPr>
              <a:t> </a:t>
            </a:r>
            <a:r>
              <a:rPr lang="en-PH" altLang="x-none" sz="3200" dirty="0">
                <a:latin typeface="Baskerville Old Face" panose="02020602080505020303" pitchFamily="18" charset="0"/>
              </a:rPr>
              <a:t>the title of the applicant who acquired vested right on the land by virtue of his 30 years possession thereof.</a:t>
            </a:r>
            <a:endParaRPr lang="en-US" sz="3200" dirty="0">
              <a:latin typeface="Baskerville Old Face" panose="02020602080505020303"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 Box 2"/>
          <p:cNvSpPr txBox="1">
            <a:spLocks noChangeArrowheads="1"/>
          </p:cNvSpPr>
          <p:nvPr/>
        </p:nvSpPr>
        <p:spPr bwMode="auto">
          <a:xfrm>
            <a:off x="533400" y="539750"/>
            <a:ext cx="8001000" cy="5824538"/>
          </a:xfrm>
          <a:prstGeom prst="rect">
            <a:avLst/>
          </a:prstGeom>
          <a:noFill/>
          <a:ln w="9525">
            <a:noFill/>
            <a:miter lim="800000"/>
          </a:ln>
        </p:spPr>
        <p:txBody>
          <a:bodyPr>
            <a:spAutoFit/>
          </a:bodyPr>
          <a:lstStyle/>
          <a:p>
            <a:pPr marL="57150" marR="0" indent="-57150" algn="just" defTabSz="914400">
              <a:lnSpc>
                <a:spcPct val="125000"/>
              </a:lnSpc>
              <a:buClrTx/>
              <a:buSzTx/>
              <a:buFontTx/>
              <a:buNone/>
              <a:defRPr/>
            </a:pPr>
            <a:r>
              <a:rPr kumimoji="0" lang="en-PH" sz="3200" b="1" i="1"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rPr>
              <a:t>Adverse Possession (OCEN) is not applicable if the land is:</a:t>
            </a:r>
            <a:endParaRPr kumimoji="0" lang="en-PH" sz="3200" b="1" i="1"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endParaRPr>
          </a:p>
          <a:p>
            <a:pPr marL="57150" marR="0" indent="-57150" algn="just" defTabSz="914400">
              <a:lnSpc>
                <a:spcPct val="125000"/>
              </a:lnSpc>
              <a:buClrTx/>
              <a:buSzTx/>
              <a:buFontTx/>
              <a:buNone/>
              <a:defRPr/>
            </a:pPr>
            <a:endParaRPr kumimoji="0" lang="en-PH" sz="1000" b="1" i="1"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endParaRPr>
          </a:p>
          <a:p>
            <a:pPr marL="57150" marR="0" indent="-57150" algn="just" defTabSz="914400">
              <a:lnSpc>
                <a:spcPct val="125000"/>
              </a:lnSpc>
              <a:buClrTx/>
              <a:buSzTx/>
              <a:buFontTx/>
              <a:buNone/>
              <a:defRPr/>
            </a:pPr>
            <a:r>
              <a:rPr kumimoji="0" lang="en-PH" sz="3200" kern="1200" cap="none" spc="0" normalizeH="0" baseline="0" noProof="0" dirty="0">
                <a:latin typeface="Baskerville Old Face" panose="02020602080505020303" pitchFamily="18" charset="0"/>
                <a:ea typeface="+mn-ea"/>
                <a:cs typeface="Arial" panose="020B0604020202020204" pitchFamily="34" charset="0"/>
              </a:rPr>
              <a:t>	1. Public Lands not subject to Disposition (Timber, National Park, Civil or Military Reservations)</a:t>
            </a:r>
            <a:endParaRPr kumimoji="0" lang="en-PH" sz="3200" kern="1200" cap="none" spc="0" normalizeH="0" baseline="0" noProof="0" dirty="0">
              <a:latin typeface="Baskerville Old Face" panose="02020602080505020303" pitchFamily="18" charset="0"/>
              <a:ea typeface="+mn-ea"/>
              <a:cs typeface="Arial" panose="020B0604020202020204" pitchFamily="34" charset="0"/>
            </a:endParaRPr>
          </a:p>
          <a:p>
            <a:pPr marL="57150" marR="0" indent="-57150" algn="just" defTabSz="914400">
              <a:lnSpc>
                <a:spcPct val="125000"/>
              </a:lnSpc>
              <a:buClrTx/>
              <a:buSzTx/>
              <a:buFontTx/>
              <a:buNone/>
              <a:defRPr/>
            </a:pPr>
            <a:r>
              <a:rPr kumimoji="0" lang="en-PH" sz="3200" kern="1200" cap="none" spc="0" normalizeH="0" baseline="0" noProof="0" dirty="0">
                <a:latin typeface="Baskerville Old Face" panose="02020602080505020303" pitchFamily="18" charset="0"/>
                <a:ea typeface="+mn-ea"/>
                <a:cs typeface="Arial" panose="020B0604020202020204" pitchFamily="34" charset="0"/>
              </a:rPr>
              <a:t>2. Private Land that has been disposed and Registered under the Torrens System (Titled Lands)</a:t>
            </a:r>
            <a:endParaRPr kumimoji="0" lang="en-PH" sz="3200" kern="1200" cap="none" spc="0" normalizeH="0" baseline="0" noProof="0" dirty="0">
              <a:latin typeface="Baskerville Old Face" panose="02020602080505020303" pitchFamily="18" charset="0"/>
              <a:ea typeface="+mn-ea"/>
              <a:cs typeface="Arial" panose="020B0604020202020204" pitchFamily="34" charset="0"/>
            </a:endParaRPr>
          </a:p>
          <a:p>
            <a:pPr marL="57150" marR="0" indent="-57150" algn="just" defTabSz="914400">
              <a:lnSpc>
                <a:spcPct val="125000"/>
              </a:lnSpc>
              <a:buClrTx/>
              <a:buSzTx/>
              <a:buFontTx/>
              <a:buNone/>
              <a:defRPr/>
            </a:pPr>
            <a:endParaRPr kumimoji="0" lang="en-PH" sz="3200" kern="1200" cap="none" spc="0" normalizeH="0" baseline="0" noProof="0" dirty="0">
              <a:latin typeface="Baskerville Old Face" panose="02020602080505020303" pitchFamily="18" charset="0"/>
              <a:ea typeface="+mn-ea"/>
              <a:cs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8130" name="WordArt 2"/>
          <p:cNvSpPr>
            <a:spLocks noTextEdit="1"/>
          </p:cNvSpPr>
          <p:nvPr/>
        </p:nvSpPr>
        <p:spPr>
          <a:xfrm>
            <a:off x="1533525" y="838200"/>
            <a:ext cx="5781675" cy="609600"/>
          </a:xfrm>
          <a:prstGeom prst="rect">
            <a:avLst/>
          </a:prstGeom>
        </p:spPr>
        <p:txBody>
          <a:bodyPr wrap="none" fromWordArt="1">
            <a:prstTxWarp prst="textPlain">
              <a:avLst>
                <a:gd name="adj" fmla="val 50000"/>
              </a:avLst>
            </a:prstTxWarp>
            <a:normAutofit/>
          </a:bodyPr>
          <a:p>
            <a:pPr algn="ctr"/>
            <a:r>
              <a:rPr lang="en-US" sz="3600" b="1">
                <a:ln w="9525" cap="flat" cmpd="sng">
                  <a:solidFill>
                    <a:schemeClr val="folHlink"/>
                  </a:solidFill>
                  <a:prstDash val="solid"/>
                  <a:round/>
                  <a:headEnd type="none" w="med" len="med"/>
                  <a:tailEnd type="none" w="med" len="med"/>
                </a:ln>
                <a:solidFill>
                  <a:schemeClr val="tx1"/>
                </a:solidFill>
                <a:effectLst>
                  <a:outerShdw dist="38100" dir="2699999" algn="tl" rotWithShape="0">
                    <a:srgbClr val="000000">
                      <a:alpha val="43137"/>
                    </a:srgbClr>
                  </a:outerShdw>
                </a:effectLst>
                <a:latin typeface="Baskerville Old Face" panose="02020602080505020303" pitchFamily="18" charset="0"/>
                <a:ea typeface="Baskerville Old Face" panose="02020602080505020303" pitchFamily="18" charset="0"/>
              </a:rPr>
              <a:t>Republic Act 9176</a:t>
            </a:r>
            <a:endParaRPr lang="en-US" sz="3600" b="1">
              <a:ln w="9525" cap="flat" cmpd="sng">
                <a:solidFill>
                  <a:schemeClr val="folHlink"/>
                </a:solidFill>
                <a:prstDash val="solid"/>
                <a:round/>
                <a:headEnd type="none" w="med" len="med"/>
                <a:tailEnd type="none" w="med" len="med"/>
              </a:ln>
              <a:solidFill>
                <a:schemeClr val="tx1"/>
              </a:solidFill>
              <a:effectLst>
                <a:outerShdw dist="38100" dir="2699999" algn="tl" rotWithShape="0">
                  <a:srgbClr val="000000">
                    <a:alpha val="43137"/>
                  </a:srgbClr>
                </a:outerShdw>
              </a:effectLst>
              <a:latin typeface="Baskerville Old Face" panose="02020602080505020303" pitchFamily="18" charset="0"/>
              <a:ea typeface="Baskerville Old Face" panose="02020602080505020303" pitchFamily="18" charset="0"/>
            </a:endParaRPr>
          </a:p>
        </p:txBody>
      </p:sp>
      <p:sp>
        <p:nvSpPr>
          <p:cNvPr id="48131" name="Text Box 3"/>
          <p:cNvSpPr txBox="1"/>
          <p:nvPr/>
        </p:nvSpPr>
        <p:spPr>
          <a:xfrm>
            <a:off x="304800" y="1395413"/>
            <a:ext cx="8153400" cy="3862387"/>
          </a:xfrm>
          <a:prstGeom prst="rect">
            <a:avLst/>
          </a:prstGeom>
          <a:noFill/>
          <a:ln w="9525">
            <a:noFill/>
          </a:ln>
        </p:spPr>
        <p:txBody>
          <a:bodyPr anchor="t">
            <a:spAutoFit/>
          </a:bodyPr>
          <a:p>
            <a:pPr marL="568325" indent="-568325" algn="just">
              <a:lnSpc>
                <a:spcPct val="125000"/>
              </a:lnSpc>
            </a:pPr>
            <a:endParaRPr lang="en-PH" altLang="x-none" sz="2800" b="1" i="1" dirty="0">
              <a:latin typeface="Baskerville Old Face" panose="02020602080505020303" pitchFamily="18" charset="0"/>
            </a:endParaRPr>
          </a:p>
          <a:p>
            <a:pPr marL="568325" indent="-568325" algn="just">
              <a:lnSpc>
                <a:spcPct val="125000"/>
              </a:lnSpc>
            </a:pPr>
            <a:r>
              <a:rPr lang="en-PH" altLang="x-none" sz="2800" dirty="0">
                <a:latin typeface="Baskerville Old Face" panose="02020602080505020303" pitchFamily="18" charset="0"/>
              </a:rPr>
              <a:t>	An Act extending the period until </a:t>
            </a:r>
            <a:r>
              <a:rPr lang="en-PH" altLang="x-none" sz="2800" u="sng" dirty="0">
                <a:latin typeface="Baskerville Old Face" panose="02020602080505020303" pitchFamily="18" charset="0"/>
              </a:rPr>
              <a:t>December 31, 2020</a:t>
            </a:r>
            <a:r>
              <a:rPr lang="en-PH" altLang="x-none" sz="2800" dirty="0">
                <a:latin typeface="Baskerville Old Face" panose="02020602080505020303" pitchFamily="18" charset="0"/>
              </a:rPr>
              <a:t>, for the filing of applications for administrative legalization (Free Patent) and judicial confirmation of imperfect and incomplete titles to alienable and disposable lands of the public domain, amending for this purpose, Commonwealth Act 141, as amended.</a:t>
            </a:r>
            <a:endParaRPr lang="en-PH" altLang="x-none" sz="2800" dirty="0">
              <a:latin typeface="Baskerville Old Face" panose="02020602080505020303"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Picture 2"/>
          <p:cNvPicPr>
            <a:picLocks noChangeAspect="1"/>
          </p:cNvPicPr>
          <p:nvPr/>
        </p:nvPicPr>
        <p:blipFill>
          <a:blip r:embed="rId1"/>
          <a:srcRect l="6897" t="2214" r="6419" b="6049"/>
          <a:stretch>
            <a:fillRect/>
          </a:stretch>
        </p:blipFill>
        <p:spPr>
          <a:xfrm>
            <a:off x="304800" y="76200"/>
            <a:ext cx="8534400" cy="6686550"/>
          </a:xfrm>
          <a:prstGeom prst="rect">
            <a:avLst/>
          </a:prstGeom>
          <a:noFill/>
          <a:ln w="9525">
            <a:noFill/>
          </a:ln>
        </p:spPr>
      </p:pic>
      <p:graphicFrame>
        <p:nvGraphicFramePr>
          <p:cNvPr id="7" name="Content Placeholder 14"/>
          <p:cNvGraphicFramePr/>
          <p:nvPr/>
        </p:nvGraphicFramePr>
        <p:xfrm>
          <a:off x="7467600" y="5562600"/>
          <a:ext cx="13716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a:spLocks noGrp="1" noChangeArrowheads="1"/>
          </p:cNvSpPr>
          <p:nvPr>
            <p:ph type="title"/>
          </p:nvPr>
        </p:nvSpPr>
        <p:spPr>
          <a:xfrm>
            <a:off x="1169988" y="457200"/>
            <a:ext cx="6678613" cy="914400"/>
          </a:xfrm>
        </p:spPr>
        <p:txBody>
          <a:bodyPr vert="horz" anchor="b">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REQUIREMENTS</a:t>
            </a:r>
            <a:endParaRPr kumimoji="0" lang="en-US" sz="4000" b="1" i="0" u="none" strike="noStrike" kern="1200" cap="none" spc="0" normalizeH="0" baseline="0" noProof="0" dirty="0" smtClean="0">
              <a:ln>
                <a:noFill/>
              </a:ln>
              <a:solidFill>
                <a:schemeClr val="tx1"/>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56323" name="Rectangle 3"/>
          <p:cNvSpPr txBox="1"/>
          <p:nvPr/>
        </p:nvSpPr>
        <p:spPr>
          <a:xfrm>
            <a:off x="457200" y="1600200"/>
            <a:ext cx="7847013" cy="3432175"/>
          </a:xfrm>
          <a:prstGeom prst="rect">
            <a:avLst/>
          </a:prstGeom>
          <a:noFill/>
          <a:ln w="9525">
            <a:noFill/>
          </a:ln>
        </p:spPr>
        <p:txBody>
          <a:bodyPr lIns="182880" tIns="91440" anchor="t"/>
          <a:p>
            <a:pPr marL="265430" indent="-265430" algn="just" defTabSz="914400" eaLnBrk="0" hangingPunct="0">
              <a:spcBef>
                <a:spcPts val="250"/>
              </a:spcBef>
              <a:buClr>
                <a:schemeClr val="accent1"/>
              </a:buClr>
              <a:buSzPct val="80000"/>
              <a:buFont typeface="Wingdings" panose="05000000000000000000" pitchFamily="2" charset="2"/>
              <a:buNone/>
            </a:pPr>
            <a:r>
              <a:rPr lang="en-US" altLang="zh-CN" sz="3200" dirty="0">
                <a:latin typeface="Baskerville Old Face" panose="02020602080505020303" pitchFamily="18" charset="0"/>
              </a:rPr>
              <a:t>  		Homesteader must cultivate at least 1/5 of the land </a:t>
            </a:r>
            <a:r>
              <a:rPr lang="en-US" altLang="zh-CN" sz="3200" b="1" i="1" u="sng" dirty="0">
                <a:latin typeface="Baskerville Old Face" panose="02020602080505020303" pitchFamily="18" charset="0"/>
              </a:rPr>
              <a:t>within 6 months</a:t>
            </a:r>
            <a:r>
              <a:rPr lang="en-US" altLang="zh-CN" sz="3200" b="1" i="1" dirty="0">
                <a:latin typeface="Baskerville Old Face" panose="02020602080505020303" pitchFamily="18" charset="0"/>
              </a:rPr>
              <a:t> </a:t>
            </a:r>
            <a:r>
              <a:rPr lang="en-US" altLang="zh-CN" sz="3200" dirty="0">
                <a:latin typeface="Baskerville Old Face" panose="02020602080505020303" pitchFamily="18" charset="0"/>
              </a:rPr>
              <a:t>from the date of approval of the application. </a:t>
            </a:r>
            <a:endParaRPr lang="en-US" altLang="zh-CN" sz="3200" dirty="0">
              <a:latin typeface="Baskerville Old Face" panose="02020602080505020303" pitchFamily="18" charset="0"/>
            </a:endParaRPr>
          </a:p>
          <a:p>
            <a:pPr marL="265430" indent="-265430" algn="just" defTabSz="914400" eaLnBrk="0" hangingPunct="0">
              <a:spcBef>
                <a:spcPts val="250"/>
              </a:spcBef>
              <a:buClr>
                <a:schemeClr val="accent1"/>
              </a:buClr>
              <a:buSzPct val="80000"/>
              <a:buFont typeface="Wingdings" panose="05000000000000000000" pitchFamily="2" charset="2"/>
              <a:buNone/>
            </a:pPr>
            <a:r>
              <a:rPr lang="en-US" altLang="zh-CN" sz="3200" dirty="0">
                <a:latin typeface="Baskerville Old Face" panose="02020602080505020303" pitchFamily="18" charset="0"/>
              </a:rPr>
              <a:t>    </a:t>
            </a:r>
            <a:endParaRPr lang="en-US" altLang="zh-CN" sz="3200" dirty="0">
              <a:latin typeface="Baskerville Old Face" panose="02020602080505020303" pitchFamily="18" charset="0"/>
            </a:endParaRPr>
          </a:p>
          <a:p>
            <a:pPr marL="265430" indent="-265430" algn="just" defTabSz="914400" eaLnBrk="0" hangingPunct="0">
              <a:spcBef>
                <a:spcPts val="250"/>
              </a:spcBef>
              <a:buClr>
                <a:schemeClr val="accent1"/>
              </a:buClr>
              <a:buSzPct val="80000"/>
              <a:buFont typeface="Wingdings" panose="05000000000000000000" pitchFamily="2" charset="2"/>
              <a:buNone/>
            </a:pPr>
            <a:r>
              <a:rPr lang="en-US" altLang="zh-CN" sz="3200" dirty="0">
                <a:latin typeface="Baskerville Old Face" panose="02020602080505020303" pitchFamily="18" charset="0"/>
              </a:rPr>
              <a:t>    	He must reside continuously for </a:t>
            </a:r>
            <a:r>
              <a:rPr lang="en-US" altLang="zh-CN" sz="3200" b="1" i="1" u="sng" dirty="0">
                <a:latin typeface="Baskerville Old Face" panose="02020602080505020303" pitchFamily="18" charset="0"/>
              </a:rPr>
              <a:t>at least one year</a:t>
            </a:r>
            <a:r>
              <a:rPr lang="en-US" altLang="zh-CN" sz="3200" b="1" i="1" dirty="0">
                <a:latin typeface="Baskerville Old Face" panose="02020602080505020303" pitchFamily="18" charset="0"/>
              </a:rPr>
              <a:t> </a:t>
            </a:r>
            <a:r>
              <a:rPr lang="en-US" altLang="zh-CN" sz="3200" dirty="0">
                <a:latin typeface="Baskerville Old Face" panose="02020602080505020303" pitchFamily="18" charset="0"/>
              </a:rPr>
              <a:t>in the municipality where the land is located.</a:t>
            </a:r>
            <a:endParaRPr lang="en-US" altLang="zh-CN" sz="3200" dirty="0">
              <a:latin typeface="Baskerville Old Face" panose="02020602080505020303"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69" name="Picture 2"/>
          <p:cNvPicPr>
            <a:picLocks noChangeAspect="1"/>
          </p:cNvPicPr>
          <p:nvPr/>
        </p:nvPicPr>
        <p:blipFill>
          <a:blip r:embed="rId1"/>
          <a:srcRect l="6316" t="2956" r="6316" b="4433"/>
          <a:stretch>
            <a:fillRect/>
          </a:stretch>
        </p:blipFill>
        <p:spPr>
          <a:xfrm>
            <a:off x="304800" y="76200"/>
            <a:ext cx="8534400" cy="6629400"/>
          </a:xfrm>
          <a:prstGeom prst="rect">
            <a:avLst/>
          </a:prstGeom>
          <a:noFill/>
          <a:ln w="9525">
            <a:noFill/>
          </a:ln>
        </p:spPr>
      </p:pic>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0418" name="WordArt 1026"/>
          <p:cNvSpPr>
            <a:spLocks noTextEdit="1"/>
          </p:cNvSpPr>
          <p:nvPr/>
        </p:nvSpPr>
        <p:spPr>
          <a:xfrm>
            <a:off x="1295400" y="647700"/>
            <a:ext cx="6629400" cy="571500"/>
          </a:xfrm>
          <a:prstGeom prst="rect">
            <a:avLst/>
          </a:prstGeom>
        </p:spPr>
        <p:txBody>
          <a:bodyPr wrap="none" fromWordArt="1">
            <a:prstTxWarp prst="textPlain">
              <a:avLst>
                <a:gd name="adj" fmla="val 50000"/>
              </a:avLst>
            </a:prstTxWarp>
            <a:normAutofit/>
          </a:bodyPr>
          <a:p>
            <a:pPr algn="ctr"/>
            <a:r>
              <a:rPr lang="en-US" sz="3600" b="1">
                <a:ln w="9525" cap="flat" cmpd="sng">
                  <a:solidFill>
                    <a:schemeClr val="folHlink"/>
                  </a:solidFill>
                  <a:prstDash val="solid"/>
                  <a:round/>
                  <a:headEnd type="none" w="med" len="med"/>
                  <a:tailEnd type="none" w="med" len="med"/>
                </a:ln>
                <a:solidFill>
                  <a:schemeClr val="tx1"/>
                </a:solidFill>
                <a:effectLst>
                  <a:outerShdw dist="38100" dir="2699999" algn="tl" rotWithShape="0">
                    <a:srgbClr val="000000">
                      <a:alpha val="43137"/>
                    </a:srgbClr>
                  </a:outerShdw>
                </a:effectLst>
                <a:latin typeface="Baskerville Old Face" panose="02020602080505020303" pitchFamily="18" charset="0"/>
                <a:ea typeface="Baskerville Old Face" panose="02020602080505020303" pitchFamily="18" charset="0"/>
              </a:rPr>
              <a:t>Qualification of Applicants</a:t>
            </a:r>
            <a:endParaRPr lang="en-US" sz="3600" b="1">
              <a:ln w="9525" cap="flat" cmpd="sng">
                <a:solidFill>
                  <a:schemeClr val="folHlink"/>
                </a:solidFill>
                <a:prstDash val="solid"/>
                <a:round/>
                <a:headEnd type="none" w="med" len="med"/>
                <a:tailEnd type="none" w="med" len="med"/>
              </a:ln>
              <a:solidFill>
                <a:schemeClr val="tx1"/>
              </a:solidFill>
              <a:effectLst>
                <a:outerShdw dist="38100" dir="2699999" algn="tl" rotWithShape="0">
                  <a:srgbClr val="000000">
                    <a:alpha val="43137"/>
                  </a:srgbClr>
                </a:outerShdw>
              </a:effectLst>
              <a:latin typeface="Baskerville Old Face" panose="02020602080505020303" pitchFamily="18" charset="0"/>
              <a:ea typeface="Baskerville Old Face" panose="02020602080505020303" pitchFamily="18" charset="0"/>
            </a:endParaRPr>
          </a:p>
        </p:txBody>
      </p:sp>
      <p:graphicFrame>
        <p:nvGraphicFramePr>
          <p:cNvPr id="4" name="Group 1147"/>
          <p:cNvGraphicFramePr>
            <a:graphicFrameLocks noGrp="1"/>
          </p:cNvGraphicFramePr>
          <p:nvPr/>
        </p:nvGraphicFramePr>
        <p:xfrm>
          <a:off x="457200" y="1524000"/>
          <a:ext cx="8382000" cy="3968750"/>
        </p:xfrm>
        <a:graphic>
          <a:graphicData uri="http://schemas.openxmlformats.org/drawingml/2006/table">
            <a:tbl>
              <a:tblPr/>
              <a:tblGrid>
                <a:gridCol w="3088585"/>
                <a:gridCol w="2425010"/>
                <a:gridCol w="2868405"/>
              </a:tblGrid>
              <a:tr h="5387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6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rPr>
                        <a:t>QUALIFICATION</a:t>
                      </a:r>
                      <a:endParaRPr kumimoji="0" lang="en-US" sz="26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6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FREE PATENT</a:t>
                      </a:r>
                      <a:endParaRPr kumimoji="0" lang="en-US" sz="26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6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HOMESTEAD</a:t>
                      </a:r>
                      <a:endParaRPr kumimoji="0" lang="en-US" sz="26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1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AGE</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none</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18 yrs. Or head of family</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44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CITIZENSHIP</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Natural born</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Filipino</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9891">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LANDHOLDINGS</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12 hectares</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5 hectares</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9891">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OCCUPATION</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30 yrs.</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1 year</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59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rPr>
                        <a:t>CULTIVATION</a:t>
                      </a:r>
                      <a:endPar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rPr>
                        <a:t>Fully-cultivated</a:t>
                      </a:r>
                      <a:endParaRPr kumimoji="0" lang="en-US" sz="2400" b="1" i="0" u="none" strike="noStrike" cap="none" normalizeH="0" baseline="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rPr>
                        <a:t>1/5 of the land</a:t>
                      </a:r>
                      <a:endPar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rPr>
                        <a:t>(within 6 months)</a:t>
                      </a:r>
                      <a:endParaRPr kumimoji="0" lang="en-US" sz="2400" b="1" i="0" u="none" strike="noStrike" cap="none" normalizeH="0" baseline="0" dirty="0" smtClean="0">
                        <a:ln>
                          <a:noFill/>
                        </a:ln>
                        <a:solidFill>
                          <a:schemeClr val="tx1"/>
                        </a:solidFill>
                        <a:effectLst/>
                        <a:latin typeface="Baskerville Old Face" panose="02020602080505020303" pitchFamily="18" charset="0"/>
                        <a:cs typeface="Arial" panose="020B0604020202020204" pitchFamily="34"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1828800" y="457200"/>
            <a:ext cx="5638800" cy="708025"/>
          </a:xfrm>
          <a:prstGeom prst="rect">
            <a:avLst/>
          </a:prstGeom>
          <a:noFill/>
        </p:spPr>
        <p:txBody>
          <a:bodyPr>
            <a:spAutoFit/>
          </a:bodyPr>
          <a:lstStyle/>
          <a:p>
            <a:pPr marR="0" algn="ctr" defTabSz="914400">
              <a:buClrTx/>
              <a:buSzTx/>
              <a:buFontTx/>
              <a:buNone/>
              <a:defRPr/>
            </a:pPr>
            <a:r>
              <a:rPr kumimoji="0" lang="en-US" sz="4000" b="1" u="sng"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rPr>
              <a:t>SALES  PATENT</a:t>
            </a:r>
            <a:endParaRPr kumimoji="0" lang="en-US" sz="4000" b="1" u="sng"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endParaRPr>
          </a:p>
        </p:txBody>
      </p:sp>
      <p:sp>
        <p:nvSpPr>
          <p:cNvPr id="62467" name="Text Box 3"/>
          <p:cNvSpPr txBox="1"/>
          <p:nvPr/>
        </p:nvSpPr>
        <p:spPr>
          <a:xfrm>
            <a:off x="533400" y="2935288"/>
            <a:ext cx="8077200" cy="954087"/>
          </a:xfrm>
          <a:prstGeom prst="rect">
            <a:avLst/>
          </a:prstGeom>
          <a:noFill/>
          <a:ln w="9525">
            <a:noFill/>
          </a:ln>
        </p:spPr>
        <p:txBody>
          <a:bodyPr anchor="t">
            <a:spAutoFit/>
          </a:bodyPr>
          <a:p>
            <a:pPr algn="just"/>
            <a:r>
              <a:rPr lang="en-US" sz="2800" dirty="0">
                <a:latin typeface="Baskerville Old Face" panose="02020602080505020303" pitchFamily="18" charset="0"/>
              </a:rPr>
              <a:t>	</a:t>
            </a:r>
            <a:endParaRPr lang="en-US" sz="2800" dirty="0">
              <a:latin typeface="Baskerville Old Face" panose="02020602080505020303" pitchFamily="18" charset="0"/>
            </a:endParaRPr>
          </a:p>
          <a:p>
            <a:pPr algn="just"/>
            <a:endParaRPr lang="en-US" sz="2800" dirty="0">
              <a:latin typeface="Baskerville Old Face" panose="02020602080505020303" pitchFamily="18" charset="0"/>
            </a:endParaRPr>
          </a:p>
        </p:txBody>
      </p:sp>
      <p:sp>
        <p:nvSpPr>
          <p:cNvPr id="62468" name="Text Box 4"/>
          <p:cNvSpPr txBox="1"/>
          <p:nvPr/>
        </p:nvSpPr>
        <p:spPr>
          <a:xfrm>
            <a:off x="457200" y="4913313"/>
            <a:ext cx="7904163" cy="954087"/>
          </a:xfrm>
          <a:prstGeom prst="rect">
            <a:avLst/>
          </a:prstGeom>
          <a:noFill/>
          <a:ln w="9525">
            <a:noFill/>
          </a:ln>
        </p:spPr>
        <p:txBody>
          <a:bodyPr anchor="t">
            <a:spAutoFit/>
          </a:bodyPr>
          <a:p>
            <a:pPr algn="just">
              <a:spcBef>
                <a:spcPct val="50000"/>
              </a:spcBef>
            </a:pPr>
            <a:r>
              <a:rPr lang="en-US" sz="2800" dirty="0">
                <a:latin typeface="Baskerville Old Face" panose="02020602080505020303" pitchFamily="18" charset="0"/>
              </a:rPr>
              <a:t>	</a:t>
            </a:r>
            <a:r>
              <a:rPr lang="en-US" sz="2800" b="1" i="1" dirty="0">
                <a:latin typeface="Baskerville Old Face" panose="02020602080505020303" pitchFamily="18" charset="0"/>
              </a:rPr>
              <a:t>Republic Act. No. 730 </a:t>
            </a:r>
            <a:r>
              <a:rPr lang="en-US" sz="2800" dirty="0">
                <a:latin typeface="Baskerville Old Face" panose="02020602080505020303" pitchFamily="18" charset="0"/>
              </a:rPr>
              <a:t>Direct Sale of Residential Lands without Public Bidding</a:t>
            </a:r>
            <a:endParaRPr lang="en-US" sz="2800" dirty="0">
              <a:latin typeface="Baskerville Old Face" panose="02020602080505020303" pitchFamily="18" charset="0"/>
            </a:endParaRPr>
          </a:p>
        </p:txBody>
      </p:sp>
      <p:sp>
        <p:nvSpPr>
          <p:cNvPr id="62469" name="TextBox 8"/>
          <p:cNvSpPr txBox="1"/>
          <p:nvPr/>
        </p:nvSpPr>
        <p:spPr>
          <a:xfrm>
            <a:off x="457200" y="1184275"/>
            <a:ext cx="8153400" cy="3540125"/>
          </a:xfrm>
          <a:prstGeom prst="rect">
            <a:avLst/>
          </a:prstGeom>
          <a:noFill/>
          <a:ln w="9525">
            <a:noFill/>
          </a:ln>
        </p:spPr>
        <p:txBody>
          <a:bodyPr anchor="t">
            <a:spAutoFit/>
          </a:bodyPr>
          <a:p>
            <a:pPr algn="just"/>
            <a:r>
              <a:rPr lang="en-US" sz="2800" dirty="0">
                <a:latin typeface="Baskerville Old Face" panose="02020602080505020303" pitchFamily="18" charset="0"/>
              </a:rPr>
              <a:t>	Is a patent issued for the type of application covering lands of the public domain for agricultural purposes as stipulated in </a:t>
            </a:r>
            <a:r>
              <a:rPr lang="en-US" sz="2800" b="1" i="1" dirty="0">
                <a:latin typeface="Baskerville Old Face" panose="02020602080505020303" pitchFamily="18" charset="0"/>
              </a:rPr>
              <a:t>Chapter V of the Public Land Act </a:t>
            </a:r>
            <a:r>
              <a:rPr lang="en-US" sz="2800" dirty="0">
                <a:latin typeface="Baskerville Old Face" panose="02020602080505020303" pitchFamily="18" charset="0"/>
              </a:rPr>
              <a:t>and sold at public auction thru sealed bidding. </a:t>
            </a:r>
            <a:endParaRPr lang="en-US" sz="2800" dirty="0">
              <a:latin typeface="Baskerville Old Face" panose="02020602080505020303" pitchFamily="18" charset="0"/>
            </a:endParaRPr>
          </a:p>
          <a:p>
            <a:pPr algn="just"/>
            <a:endParaRPr lang="en-US" sz="2800" dirty="0">
              <a:latin typeface="Baskerville Old Face" panose="02020602080505020303" pitchFamily="18" charset="0"/>
            </a:endParaRPr>
          </a:p>
          <a:p>
            <a:pPr algn="just"/>
            <a:r>
              <a:rPr lang="en-US" sz="2800" dirty="0">
                <a:latin typeface="Baskerville Old Face" panose="02020602080505020303" pitchFamily="18" charset="0"/>
              </a:rPr>
              <a:t>	While under </a:t>
            </a:r>
            <a:r>
              <a:rPr lang="en-US" sz="2800" b="1" i="1" dirty="0">
                <a:latin typeface="Baskerville Old Face" panose="02020602080505020303" pitchFamily="18" charset="0"/>
              </a:rPr>
              <a:t>Chapter IX, </a:t>
            </a:r>
            <a:r>
              <a:rPr lang="en-US" sz="2800" dirty="0">
                <a:latin typeface="Baskerville Old Face" panose="02020602080505020303" pitchFamily="18" charset="0"/>
              </a:rPr>
              <a:t>it</a:t>
            </a:r>
            <a:r>
              <a:rPr lang="en-US" sz="2800" b="1" i="1" dirty="0">
                <a:latin typeface="Baskerville Old Face" panose="02020602080505020303" pitchFamily="18" charset="0"/>
              </a:rPr>
              <a:t> </a:t>
            </a:r>
            <a:r>
              <a:rPr lang="en-US" sz="2800" dirty="0">
                <a:latin typeface="Baskerville Old Face" panose="02020602080505020303" pitchFamily="18" charset="0"/>
              </a:rPr>
              <a:t>pertains to Classification and Concession of Public Lands Suitable for Residence, Commerce and Industry (Lease and Sale)</a:t>
            </a:r>
            <a:endParaRPr lang="en-US" sz="2800" dirty="0">
              <a:latin typeface="Baskerville Old Face" panose="02020602080505020303"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3" name="Picture 2"/>
          <p:cNvPicPr>
            <a:picLocks noChangeAspect="1"/>
          </p:cNvPicPr>
          <p:nvPr/>
        </p:nvPicPr>
        <p:blipFill>
          <a:blip r:embed="rId1"/>
          <a:srcRect l="5379" t="2425" r="6523" b="4980"/>
          <a:stretch>
            <a:fillRect/>
          </a:stretch>
        </p:blipFill>
        <p:spPr>
          <a:xfrm>
            <a:off x="304800" y="76200"/>
            <a:ext cx="8534400" cy="6629400"/>
          </a:xfrm>
          <a:prstGeom prst="rect">
            <a:avLst/>
          </a:prstGeom>
          <a:noFill/>
          <a:ln w="9525">
            <a:noFill/>
          </a:ln>
        </p:spPr>
      </p:pic>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Picture 2"/>
          <p:cNvPicPr>
            <a:picLocks noChangeAspect="1"/>
          </p:cNvPicPr>
          <p:nvPr/>
        </p:nvPicPr>
        <p:blipFill>
          <a:blip r:embed="rId1"/>
          <a:srcRect l="4083" r="4218" b="40073"/>
          <a:stretch>
            <a:fillRect/>
          </a:stretch>
        </p:blipFill>
        <p:spPr>
          <a:xfrm>
            <a:off x="304800" y="228600"/>
            <a:ext cx="8534400" cy="632460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352415"/>
          </a:xfrm>
        </p:spPr>
        <p:txBody>
          <a:bodyPr/>
          <a:p>
            <a:r>
              <a:rPr lang="en-US"/>
              <a:t>1.THE ABILITY TO CRAFT A LEGAL DOCUMENT</a:t>
            </a:r>
            <a:endParaRPr lang="en-US"/>
          </a:p>
          <a:p>
            <a:r>
              <a:rPr lang="en-US" sz="2400" b="1">
                <a:solidFill>
                  <a:srgbClr val="FF0000"/>
                </a:solidFill>
              </a:rPr>
              <a:t>NOTES:</a:t>
            </a:r>
            <a:r>
              <a:rPr lang="en-US"/>
              <a:t> 	</a:t>
            </a:r>
            <a:r>
              <a:rPr lang="en-US" sz="2400"/>
              <a:t>a) Do no rely on google.com alone</a:t>
            </a:r>
            <a:endParaRPr lang="en-US" sz="2400"/>
          </a:p>
          <a:p>
            <a:r>
              <a:rPr lang="en-US"/>
              <a:t>b) </a:t>
            </a:r>
            <a:r>
              <a:rPr lang="en-US" sz="2400"/>
              <a:t>Keep on reading ( comprehension is a must)</a:t>
            </a:r>
            <a:endParaRPr lang="en-US" sz="2400"/>
          </a:p>
          <a:p>
            <a:r>
              <a:rPr lang="en-US"/>
              <a:t>c) Think of the requirements of the BIR and Administrative Bodies/Courts</a:t>
            </a:r>
            <a:endParaRPr lang="en-US"/>
          </a:p>
          <a:p>
            <a:r>
              <a:rPr lang="en-US"/>
              <a:t>  ---&gt; Who will be responsible to pay the</a:t>
            </a:r>
            <a:endParaRPr lang="en-US"/>
          </a:p>
          <a:p>
            <a:r>
              <a:rPr lang="en-US"/>
              <a:t>       taxes, transfer fees, and legal fees?</a:t>
            </a:r>
            <a:endParaRPr lang="en-US"/>
          </a:p>
          <a:p>
            <a:r>
              <a:rPr lang="en-US"/>
              <a:t>d)Secure a certified copy of the Title and/or Latest Tax Declaration</a:t>
            </a:r>
            <a:endParaRPr lang="en-US"/>
          </a:p>
          <a:p>
            <a:endParaRPr lang="en-US"/>
          </a:p>
          <a:p>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Picture 2"/>
          <p:cNvPicPr>
            <a:picLocks noChangeAspect="1"/>
          </p:cNvPicPr>
          <p:nvPr/>
        </p:nvPicPr>
        <p:blipFill>
          <a:blip r:embed="rId1"/>
          <a:srcRect l="4083" t="59525" r="4218" b="1891"/>
          <a:stretch>
            <a:fillRect/>
          </a:stretch>
        </p:blipFill>
        <p:spPr>
          <a:xfrm>
            <a:off x="304800" y="152400"/>
            <a:ext cx="8534400" cy="4114800"/>
          </a:xfrm>
          <a:prstGeom prst="rect">
            <a:avLst/>
          </a:prstGeom>
          <a:noFill/>
          <a:ln w="9525">
            <a:noFill/>
          </a:ln>
        </p:spPr>
      </p:pic>
      <p:pic>
        <p:nvPicPr>
          <p:cNvPr id="68610" name="Picture 3"/>
          <p:cNvPicPr>
            <a:picLocks noChangeAspect="1"/>
          </p:cNvPicPr>
          <p:nvPr/>
        </p:nvPicPr>
        <p:blipFill>
          <a:blip r:embed="rId2"/>
          <a:srcRect l="3493" t="2284" r="877" b="76825"/>
          <a:stretch>
            <a:fillRect/>
          </a:stretch>
        </p:blipFill>
        <p:spPr>
          <a:xfrm>
            <a:off x="304800" y="4267200"/>
            <a:ext cx="8534400" cy="2362200"/>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7" name="Picture 2"/>
          <p:cNvPicPr>
            <a:picLocks noChangeAspect="1"/>
          </p:cNvPicPr>
          <p:nvPr/>
        </p:nvPicPr>
        <p:blipFill>
          <a:blip r:embed="rId1"/>
          <a:srcRect l="3493" t="23483" r="877" b="17438"/>
          <a:stretch>
            <a:fillRect/>
          </a:stretch>
        </p:blipFill>
        <p:spPr>
          <a:xfrm>
            <a:off x="304800" y="152400"/>
            <a:ext cx="8534400" cy="6477000"/>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5" name="Picture 2"/>
          <p:cNvPicPr>
            <a:picLocks noChangeAspect="1"/>
          </p:cNvPicPr>
          <p:nvPr/>
        </p:nvPicPr>
        <p:blipFill>
          <a:blip r:embed="rId1"/>
          <a:srcRect l="3668" t="8044" r="952"/>
          <a:stretch>
            <a:fillRect/>
          </a:stretch>
        </p:blipFill>
        <p:spPr>
          <a:xfrm>
            <a:off x="304800" y="2514600"/>
            <a:ext cx="8534400" cy="3429000"/>
          </a:xfrm>
          <a:prstGeom prst="rect">
            <a:avLst/>
          </a:prstGeom>
          <a:noFill/>
          <a:ln w="9525">
            <a:noFill/>
          </a:ln>
        </p:spPr>
      </p:pic>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2707" name="Picture 2"/>
          <p:cNvPicPr>
            <a:picLocks noChangeAspect="1"/>
          </p:cNvPicPr>
          <p:nvPr/>
        </p:nvPicPr>
        <p:blipFill>
          <a:blip r:embed="rId7"/>
          <a:srcRect l="3493" t="82562" r="877" b="1799"/>
          <a:stretch>
            <a:fillRect/>
          </a:stretch>
        </p:blipFill>
        <p:spPr>
          <a:xfrm>
            <a:off x="304800" y="304800"/>
            <a:ext cx="8534400" cy="2209800"/>
          </a:xfrm>
          <a:prstGeom prst="rect">
            <a:avLst/>
          </a:prstGeom>
          <a:noFill/>
          <a:ln w="9525">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3" name="Picture 2"/>
          <p:cNvPicPr>
            <a:picLocks noChangeAspect="1"/>
          </p:cNvPicPr>
          <p:nvPr/>
        </p:nvPicPr>
        <p:blipFill>
          <a:blip r:embed="rId1"/>
          <a:srcRect l="1765" t="1186" r="3748" b="5130"/>
          <a:stretch>
            <a:fillRect/>
          </a:stretch>
        </p:blipFill>
        <p:spPr>
          <a:xfrm>
            <a:off x="304800" y="228600"/>
            <a:ext cx="8594725" cy="6400800"/>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Picture 2"/>
          <p:cNvPicPr>
            <a:picLocks noChangeAspect="1"/>
          </p:cNvPicPr>
          <p:nvPr/>
        </p:nvPicPr>
        <p:blipFill>
          <a:blip r:embed="rId1"/>
          <a:srcRect l="1678" r="5196" b="4225"/>
          <a:stretch>
            <a:fillRect/>
          </a:stretch>
        </p:blipFill>
        <p:spPr>
          <a:xfrm>
            <a:off x="304800" y="152400"/>
            <a:ext cx="8610600" cy="3429000"/>
          </a:xfrm>
          <a:prstGeom prst="rect">
            <a:avLst/>
          </a:prstGeom>
          <a:noFill/>
          <a:ln w="9525">
            <a:noFill/>
          </a:ln>
        </p:spPr>
      </p:pic>
      <p:pic>
        <p:nvPicPr>
          <p:cNvPr id="76802" name="Picture 2"/>
          <p:cNvPicPr>
            <a:picLocks noChangeAspect="1"/>
          </p:cNvPicPr>
          <p:nvPr/>
        </p:nvPicPr>
        <p:blipFill>
          <a:blip r:embed="rId2"/>
          <a:srcRect l="854" r="3510" b="57971"/>
          <a:stretch>
            <a:fillRect/>
          </a:stretch>
        </p:blipFill>
        <p:spPr>
          <a:xfrm>
            <a:off x="304800" y="3581400"/>
            <a:ext cx="8610600" cy="3124200"/>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rcRect t="42029" r="3270"/>
          <a:stretch>
            <a:fillRect/>
          </a:stretch>
        </p:blipFill>
        <p:spPr>
          <a:xfrm>
            <a:off x="304800" y="304800"/>
            <a:ext cx="8550275" cy="5638800"/>
          </a:xfrm>
          <a:prstGeom prst="rect">
            <a:avLst/>
          </a:prstGeom>
          <a:noFill/>
          <a:ln w="9525">
            <a:noFill/>
          </a:ln>
        </p:spPr>
      </p:pic>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7" name="Picture 2"/>
          <p:cNvPicPr>
            <a:picLocks noChangeAspect="1"/>
          </p:cNvPicPr>
          <p:nvPr/>
        </p:nvPicPr>
        <p:blipFill>
          <a:blip r:embed="rId1"/>
          <a:srcRect l="2049" t="2191" r="3638" b="7755"/>
          <a:stretch>
            <a:fillRect/>
          </a:stretch>
        </p:blipFill>
        <p:spPr>
          <a:xfrm>
            <a:off x="304800" y="152400"/>
            <a:ext cx="8610600" cy="3657600"/>
          </a:xfrm>
          <a:prstGeom prst="rect">
            <a:avLst/>
          </a:prstGeom>
          <a:noFill/>
          <a:ln w="9525">
            <a:noFill/>
          </a:ln>
        </p:spPr>
      </p:pic>
      <p:pic>
        <p:nvPicPr>
          <p:cNvPr id="80898" name="Picture 2"/>
          <p:cNvPicPr>
            <a:picLocks noChangeAspect="1"/>
          </p:cNvPicPr>
          <p:nvPr/>
        </p:nvPicPr>
        <p:blipFill>
          <a:blip r:embed="rId2"/>
          <a:srcRect l="2615" t="1718" r="4961" b="68221"/>
          <a:stretch>
            <a:fillRect/>
          </a:stretch>
        </p:blipFill>
        <p:spPr>
          <a:xfrm>
            <a:off x="304800" y="3810000"/>
            <a:ext cx="8610600" cy="2895600"/>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Picture 2"/>
          <p:cNvPicPr>
            <a:picLocks noChangeAspect="1"/>
          </p:cNvPicPr>
          <p:nvPr/>
        </p:nvPicPr>
        <p:blipFill>
          <a:blip r:embed="rId1"/>
          <a:srcRect l="2542" t="31779" r="5086"/>
          <a:stretch>
            <a:fillRect/>
          </a:stretch>
        </p:blipFill>
        <p:spPr>
          <a:xfrm>
            <a:off x="304800" y="152400"/>
            <a:ext cx="8534400" cy="6553200"/>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3" name="Picture 2"/>
          <p:cNvPicPr>
            <a:picLocks noChangeAspect="1"/>
          </p:cNvPicPr>
          <p:nvPr/>
        </p:nvPicPr>
        <p:blipFill>
          <a:blip r:embed="rId1"/>
          <a:srcRect l="7019" t="600" r="3165" b="51361"/>
          <a:stretch>
            <a:fillRect/>
          </a:stretch>
        </p:blipFill>
        <p:spPr>
          <a:xfrm>
            <a:off x="304800" y="152400"/>
            <a:ext cx="8534400" cy="6502400"/>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1" name="Picture 2"/>
          <p:cNvPicPr>
            <a:picLocks noChangeAspect="1"/>
          </p:cNvPicPr>
          <p:nvPr/>
        </p:nvPicPr>
        <p:blipFill>
          <a:blip r:embed="rId1"/>
          <a:srcRect l="7019" t="48563" r="1738"/>
          <a:stretch>
            <a:fillRect/>
          </a:stretch>
        </p:blipFill>
        <p:spPr>
          <a:xfrm>
            <a:off x="304800" y="152400"/>
            <a:ext cx="8534400" cy="6605588"/>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sym typeface="+mn-ea"/>
              </a:rPr>
              <a:t>e)Make sure that it would be notarized(check that the Notary Public is an active Member of the IBP,research also from the Supreme Court website)</a:t>
            </a:r>
            <a:endParaRPr lang="en-US"/>
          </a:p>
          <a:p>
            <a:endParaRPr lang="en-US"/>
          </a:p>
          <a:p>
            <a:r>
              <a:rPr lang="en-US">
                <a:sym typeface="+mn-ea"/>
              </a:rPr>
              <a:t>ASK YOURSELF THIS QUESTION:  WHAT DOCUMENT AM I GOING TO DRAFT? </a:t>
            </a:r>
            <a:endParaRPr lang="en-US"/>
          </a:p>
          <a:p>
            <a:r>
              <a:rPr lang="en-US">
                <a:sym typeface="+mn-ea"/>
              </a:rPr>
              <a:t>Hint: The simplier, the better.</a:t>
            </a:r>
            <a:endParaRPr lang="en-US"/>
          </a:p>
          <a:p>
            <a:endParaRPr 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9090" name="Text Box 3"/>
          <p:cNvSpPr txBox="1"/>
          <p:nvPr/>
        </p:nvSpPr>
        <p:spPr>
          <a:xfrm>
            <a:off x="609600" y="1401763"/>
            <a:ext cx="8016875" cy="4160837"/>
          </a:xfrm>
          <a:prstGeom prst="rect">
            <a:avLst/>
          </a:prstGeom>
          <a:noFill/>
          <a:ln w="9525">
            <a:noFill/>
          </a:ln>
        </p:spPr>
        <p:txBody>
          <a:bodyPr anchor="t">
            <a:spAutoFit/>
          </a:bodyPr>
          <a:p>
            <a:pPr algn="just" defTabSz="0">
              <a:tabLst>
                <a:tab pos="914400" algn="l"/>
                <a:tab pos="4229100" algn="l"/>
              </a:tabLst>
            </a:pPr>
            <a:r>
              <a:rPr lang="en-PH" altLang="x-none" sz="2700" b="1" i="1" dirty="0">
                <a:latin typeface="Baskerville Old Face" panose="02020602080505020303" pitchFamily="18" charset="0"/>
              </a:rPr>
              <a:t>1. Miscellaneous Sales Application under Chapter IX (For Residential, Commercial, Industrial, Religious and Educational Purposes)</a:t>
            </a:r>
            <a:r>
              <a:rPr lang="en-PH" altLang="x-none" sz="2800" b="1" i="1" dirty="0">
                <a:latin typeface="Baskerville Old Face" panose="02020602080505020303" pitchFamily="18" charset="0"/>
              </a:rPr>
              <a:t> </a:t>
            </a:r>
            <a:endParaRPr lang="en-PH" altLang="x-none" sz="2800" b="1" i="1" dirty="0">
              <a:latin typeface="Baskerville Old Face" panose="02020602080505020303" pitchFamily="18" charset="0"/>
            </a:endParaRPr>
          </a:p>
          <a:p>
            <a:pPr algn="just" defTabSz="0">
              <a:tabLst>
                <a:tab pos="914400" algn="l"/>
                <a:tab pos="4229100" algn="l"/>
              </a:tabLst>
            </a:pPr>
            <a:r>
              <a:rPr lang="en-PH" altLang="x-none" sz="2400" dirty="0">
                <a:latin typeface="Baskerville Old Face" panose="02020602080505020303" pitchFamily="18" charset="0"/>
              </a:rPr>
              <a:t>- Public Bidding</a:t>
            </a:r>
            <a:endParaRPr lang="en-PH" altLang="x-none" sz="2400" dirty="0">
              <a:latin typeface="Baskerville Old Face" panose="02020602080505020303" pitchFamily="18" charset="0"/>
            </a:endParaRPr>
          </a:p>
          <a:p>
            <a:pPr algn="just" defTabSz="0">
              <a:tabLst>
                <a:tab pos="914400" algn="l"/>
                <a:tab pos="4229100" algn="l"/>
              </a:tabLst>
            </a:pPr>
            <a:r>
              <a:rPr lang="en-PH" altLang="x-none" sz="2800" b="1" i="1" dirty="0">
                <a:latin typeface="Baskerville Old Face" panose="02020602080505020303" pitchFamily="18" charset="0"/>
              </a:rPr>
              <a:t> </a:t>
            </a:r>
            <a:endParaRPr lang="en-PH" altLang="x-none" sz="2800" b="1" i="1" dirty="0">
              <a:latin typeface="Baskerville Old Face" panose="02020602080505020303" pitchFamily="18" charset="0"/>
            </a:endParaRPr>
          </a:p>
          <a:p>
            <a:pPr algn="just" defTabSz="0">
              <a:tabLst>
                <a:tab pos="914400" algn="l"/>
                <a:tab pos="4229100" algn="l"/>
              </a:tabLst>
            </a:pPr>
            <a:r>
              <a:rPr lang="en-PH" altLang="x-none" sz="2700" b="1" i="1" dirty="0">
                <a:latin typeface="Baskerville Old Face" panose="02020602080505020303" pitchFamily="18" charset="0"/>
              </a:rPr>
              <a:t>2. Miscellaneous Sales Application under R.A. 730 (For Residential Purposes)</a:t>
            </a:r>
            <a:endParaRPr lang="en-PH" altLang="x-none" sz="2700" b="1" i="1" dirty="0">
              <a:latin typeface="Baskerville Old Face" panose="02020602080505020303" pitchFamily="18" charset="0"/>
            </a:endParaRPr>
          </a:p>
          <a:p>
            <a:pPr algn="just" defTabSz="0">
              <a:tabLst>
                <a:tab pos="914400" algn="l"/>
                <a:tab pos="4229100" algn="l"/>
              </a:tabLst>
            </a:pPr>
            <a:endParaRPr lang="en-PH" altLang="x-none" sz="2700" dirty="0">
              <a:latin typeface="Baskerville Old Face" panose="02020602080505020303" pitchFamily="18" charset="0"/>
            </a:endParaRPr>
          </a:p>
          <a:p>
            <a:pPr algn="just" defTabSz="0">
              <a:tabLst>
                <a:tab pos="914400" algn="l"/>
                <a:tab pos="4229100" algn="l"/>
              </a:tabLst>
            </a:pPr>
            <a:r>
              <a:rPr lang="en-PH" altLang="x-none" sz="2600" dirty="0">
                <a:latin typeface="Baskerville Old Face" panose="02020602080505020303" pitchFamily="18" charset="0"/>
              </a:rPr>
              <a:t>1,000 Sq. meters and below 	-  Direct Sale</a:t>
            </a:r>
            <a:endParaRPr lang="en-PH" altLang="x-none" sz="2600" dirty="0">
              <a:latin typeface="Baskerville Old Face" panose="02020602080505020303" pitchFamily="18" charset="0"/>
            </a:endParaRPr>
          </a:p>
          <a:p>
            <a:pPr algn="just" defTabSz="0">
              <a:tabLst>
                <a:tab pos="914400" algn="l"/>
                <a:tab pos="4229100" algn="l"/>
              </a:tabLst>
            </a:pPr>
            <a:r>
              <a:rPr lang="en-PH" altLang="x-none" sz="2600" dirty="0">
                <a:latin typeface="Baskerville Old Face" panose="02020602080505020303" pitchFamily="18" charset="0"/>
              </a:rPr>
              <a:t>More than 1,000 Sq. meters	-  Public Bidding</a:t>
            </a:r>
            <a:endParaRPr lang="en-US" sz="2600" dirty="0">
              <a:latin typeface="Baskerville Old Face" panose="02020602080505020303" pitchFamily="18" charset="0"/>
            </a:endParaRPr>
          </a:p>
        </p:txBody>
      </p:sp>
      <p:sp>
        <p:nvSpPr>
          <p:cNvPr id="5" name="Rectangle 4"/>
          <p:cNvSpPr/>
          <p:nvPr/>
        </p:nvSpPr>
        <p:spPr>
          <a:xfrm>
            <a:off x="609600" y="609600"/>
            <a:ext cx="2132013" cy="58420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Baskerville Old Face" panose="02020602080505020303" pitchFamily="18" charset="0"/>
                <a:ea typeface="+mn-ea"/>
                <a:cs typeface="Arial" panose="020B0604020202020204" pitchFamily="34" charset="0"/>
              </a:rPr>
              <a:t>Sales Patent</a:t>
            </a:r>
            <a:endParaRPr kumimoji="0" lang="en-US"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Baskerville Old Face" panose="02020602080505020303" pitchFamily="18" charset="0"/>
              <a:ea typeface="+mn-ea"/>
              <a:cs typeface="Arial" panose="020B0604020202020204" pitchFamily="3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772400" y="56388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1138" name="Text Box 6"/>
          <p:cNvSpPr txBox="1"/>
          <p:nvPr/>
        </p:nvSpPr>
        <p:spPr>
          <a:xfrm>
            <a:off x="685800" y="2397125"/>
            <a:ext cx="7620000" cy="1108075"/>
          </a:xfrm>
          <a:prstGeom prst="rect">
            <a:avLst/>
          </a:prstGeom>
          <a:noFill/>
          <a:ln w="9525">
            <a:noFill/>
          </a:ln>
        </p:spPr>
        <p:txBody>
          <a:bodyPr anchor="t">
            <a:spAutoFit/>
          </a:bodyPr>
          <a:p>
            <a:pPr algn="just">
              <a:spcBef>
                <a:spcPct val="50000"/>
              </a:spcBef>
            </a:pPr>
            <a:r>
              <a:rPr lang="en-US" sz="1600" i="1" dirty="0">
                <a:latin typeface="Baskerville Old Face" panose="02020602080505020303" pitchFamily="18" charset="0"/>
              </a:rPr>
              <a:t>“AN ACT TO PERMIT THE SALE WITHOUT PUBLIC AUCTION OF PUBLIC LANDS OF THE REPUBLIC OF THE PHILIPPINES FOR RESIDENTIAL PURPOSES TO QUALIFIED APPLICANTS UNDER CERTAIN CONDITIONS”                          </a:t>
            </a:r>
            <a:r>
              <a:rPr lang="en-US" dirty="0">
                <a:latin typeface="Baskerville Old Face" panose="02020602080505020303" pitchFamily="18" charset="0"/>
              </a:rPr>
              <a:t>				</a:t>
            </a:r>
            <a:r>
              <a:rPr lang="en-US" sz="1600" b="1" i="1" dirty="0">
                <a:latin typeface="Baskerville Old Face" panose="02020602080505020303" pitchFamily="18" charset="0"/>
              </a:rPr>
              <a:t>REPUBLIC ACT  730</a:t>
            </a:r>
            <a:r>
              <a:rPr lang="en-US" dirty="0">
                <a:latin typeface="Baskerville Old Face" panose="02020602080505020303" pitchFamily="18" charset="0"/>
              </a:rPr>
              <a:t>	</a:t>
            </a:r>
            <a:endParaRPr lang="en-US" dirty="0">
              <a:latin typeface="Baskerville Old Face" panose="02020602080505020303" pitchFamily="18" charset="0"/>
            </a:endParaRPr>
          </a:p>
        </p:txBody>
      </p:sp>
      <p:sp>
        <p:nvSpPr>
          <p:cNvPr id="91139" name="Text Box 8"/>
          <p:cNvSpPr txBox="1"/>
          <p:nvPr/>
        </p:nvSpPr>
        <p:spPr>
          <a:xfrm>
            <a:off x="381000" y="3505200"/>
            <a:ext cx="8077200" cy="2678113"/>
          </a:xfrm>
          <a:prstGeom prst="rect">
            <a:avLst/>
          </a:prstGeom>
          <a:noFill/>
          <a:ln w="9525">
            <a:noFill/>
          </a:ln>
        </p:spPr>
        <p:txBody>
          <a:bodyPr anchor="t">
            <a:spAutoFit/>
          </a:bodyPr>
          <a:p>
            <a:pPr algn="just">
              <a:buBlip>
                <a:blip r:embed="rId6"/>
              </a:buBlip>
            </a:pPr>
            <a:r>
              <a:rPr lang="en-US" sz="2400" dirty="0">
                <a:latin typeface="Baskerville Old Face" panose="02020602080505020303" pitchFamily="18" charset="0"/>
              </a:rPr>
              <a:t>Filipino Citizen</a:t>
            </a:r>
            <a:endParaRPr lang="en-US" sz="2400" dirty="0">
              <a:latin typeface="Baskerville Old Face" panose="02020602080505020303" pitchFamily="18" charset="0"/>
            </a:endParaRPr>
          </a:p>
          <a:p>
            <a:pPr algn="just">
              <a:buBlip>
                <a:blip r:embed="rId6"/>
              </a:buBlip>
            </a:pPr>
            <a:r>
              <a:rPr lang="en-US" sz="2400" dirty="0">
                <a:latin typeface="Baskerville Old Face" panose="02020602080505020303" pitchFamily="18" charset="0"/>
              </a:rPr>
              <a:t>Of legal age</a:t>
            </a:r>
            <a:endParaRPr lang="en-US" sz="2400" dirty="0">
              <a:latin typeface="Baskerville Old Face" panose="02020602080505020303" pitchFamily="18" charset="0"/>
            </a:endParaRPr>
          </a:p>
          <a:p>
            <a:pPr algn="just">
              <a:buBlip>
                <a:blip r:embed="rId6"/>
              </a:buBlip>
            </a:pPr>
            <a:r>
              <a:rPr lang="en-US" sz="2400" dirty="0">
                <a:latin typeface="Baskerville Old Face" panose="02020602080505020303" pitchFamily="18" charset="0"/>
              </a:rPr>
              <a:t>Does not own any home lot in the City or Municipality where  the land applied for is located</a:t>
            </a:r>
            <a:endParaRPr lang="en-US" sz="2400" dirty="0">
              <a:latin typeface="Baskerville Old Face" panose="02020602080505020303" pitchFamily="18" charset="0"/>
            </a:endParaRPr>
          </a:p>
          <a:p>
            <a:pPr algn="just">
              <a:buBlip>
                <a:blip r:embed="rId6"/>
              </a:buBlip>
            </a:pPr>
            <a:r>
              <a:rPr lang="en-US" sz="2400" dirty="0">
                <a:latin typeface="Baskerville Old Face" panose="02020602080505020303" pitchFamily="18" charset="0"/>
              </a:rPr>
              <a:t>Must have actually occupied in good faith the land applied for and constructed a house thereon where he/she is actually residing</a:t>
            </a:r>
            <a:endParaRPr lang="en-US" sz="2400" dirty="0">
              <a:latin typeface="Baskerville Old Face" panose="02020602080505020303" pitchFamily="18" charset="0"/>
            </a:endParaRPr>
          </a:p>
          <a:p>
            <a:pPr algn="just">
              <a:buBlip>
                <a:blip r:embed="rId6"/>
              </a:buBlip>
            </a:pPr>
            <a:r>
              <a:rPr lang="en-US" sz="2400" dirty="0">
                <a:latin typeface="Baskerville Old Face" panose="02020602080505020303" pitchFamily="18" charset="0"/>
              </a:rPr>
              <a:t>The area of the land is not more than 1,000 square meters.</a:t>
            </a:r>
            <a:endParaRPr lang="en-US" sz="2400" dirty="0">
              <a:latin typeface="Baskerville Old Face" panose="02020602080505020303" pitchFamily="18" charset="0"/>
            </a:endParaRPr>
          </a:p>
        </p:txBody>
      </p:sp>
      <p:pic>
        <p:nvPicPr>
          <p:cNvPr id="91140" name="Picture 5"/>
          <p:cNvPicPr>
            <a:picLocks noChangeAspect="1"/>
          </p:cNvPicPr>
          <p:nvPr/>
        </p:nvPicPr>
        <p:blipFill>
          <a:blip r:embed="rId7"/>
          <a:srcRect l="2994" t="1762" r="12698" b="82381"/>
          <a:stretch>
            <a:fillRect/>
          </a:stretch>
        </p:blipFill>
        <p:spPr>
          <a:xfrm>
            <a:off x="304800" y="152400"/>
            <a:ext cx="8534400" cy="213360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5" name="Picture 2"/>
          <p:cNvPicPr>
            <a:picLocks noChangeAspect="1"/>
          </p:cNvPicPr>
          <p:nvPr/>
        </p:nvPicPr>
        <p:blipFill>
          <a:blip r:embed="rId1"/>
          <a:srcRect l="3902" t="17924" r="13142" b="943"/>
          <a:stretch>
            <a:fillRect/>
          </a:stretch>
        </p:blipFill>
        <p:spPr>
          <a:xfrm>
            <a:off x="228600" y="76200"/>
            <a:ext cx="8610600" cy="6629400"/>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3" name="Picture 2"/>
          <p:cNvPicPr>
            <a:picLocks noChangeAspect="1"/>
          </p:cNvPicPr>
          <p:nvPr/>
        </p:nvPicPr>
        <p:blipFill>
          <a:blip r:embed="rId1"/>
          <a:srcRect l="5882" t="3352" r="5891" b="11732"/>
          <a:stretch>
            <a:fillRect/>
          </a:stretch>
        </p:blipFill>
        <p:spPr>
          <a:xfrm>
            <a:off x="304800" y="76200"/>
            <a:ext cx="8534400" cy="6629400"/>
          </a:xfrm>
          <a:prstGeom prst="rect">
            <a:avLst/>
          </a:prstGeom>
          <a:noFill/>
          <a:ln w="9525">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7282" name="Picture 2"/>
          <p:cNvPicPr>
            <a:picLocks noChangeAspect="1"/>
          </p:cNvPicPr>
          <p:nvPr/>
        </p:nvPicPr>
        <p:blipFill>
          <a:blip r:embed="rId6"/>
          <a:srcRect l="4201" t="6296" r="5270" b="18147"/>
          <a:stretch>
            <a:fillRect/>
          </a:stretch>
        </p:blipFill>
        <p:spPr>
          <a:xfrm>
            <a:off x="533400" y="762000"/>
            <a:ext cx="8077200" cy="1828800"/>
          </a:xfrm>
          <a:prstGeom prst="rect">
            <a:avLst/>
          </a:prstGeom>
          <a:noFill/>
          <a:ln w="9525">
            <a:noFill/>
          </a:ln>
        </p:spPr>
      </p:pic>
      <p:pic>
        <p:nvPicPr>
          <p:cNvPr id="97283" name="Picture 3"/>
          <p:cNvPicPr>
            <a:picLocks noChangeAspect="1"/>
          </p:cNvPicPr>
          <p:nvPr/>
        </p:nvPicPr>
        <p:blipFill>
          <a:blip r:embed="rId7"/>
          <a:srcRect l="5074" t="17574" r="1682" b="10751"/>
          <a:stretch>
            <a:fillRect/>
          </a:stretch>
        </p:blipFill>
        <p:spPr>
          <a:xfrm>
            <a:off x="533400" y="3048000"/>
            <a:ext cx="8077200" cy="1981200"/>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7762" name="Text Box 6"/>
          <p:cNvSpPr txBox="1"/>
          <p:nvPr/>
        </p:nvSpPr>
        <p:spPr>
          <a:xfrm>
            <a:off x="381000" y="1066800"/>
            <a:ext cx="8321675" cy="4902200"/>
          </a:xfrm>
          <a:prstGeom prst="rect">
            <a:avLst/>
          </a:prstGeom>
          <a:noFill/>
          <a:ln w="9525">
            <a:noFill/>
          </a:ln>
        </p:spPr>
        <p:txBody>
          <a:bodyPr anchor="t">
            <a:spAutoFit/>
          </a:bodyPr>
          <a:p>
            <a:pPr marL="463550" indent="-463550" algn="just">
              <a:lnSpc>
                <a:spcPct val="85000"/>
              </a:lnSpc>
            </a:pPr>
            <a:r>
              <a:rPr lang="en-US" sz="2600" b="1" dirty="0">
                <a:latin typeface="Baskerville Old Face" panose="02020602080505020303" pitchFamily="18" charset="0"/>
              </a:rPr>
              <a:t>Q:	</a:t>
            </a:r>
            <a:r>
              <a:rPr lang="en-US" sz="2600" b="1" i="1" dirty="0">
                <a:latin typeface="Baskerville Old Face" panose="02020602080505020303" pitchFamily="18" charset="0"/>
              </a:rPr>
              <a:t>What is a Special Patent:</a:t>
            </a:r>
            <a:endParaRPr lang="en-US" sz="2600" b="1" i="1" dirty="0">
              <a:latin typeface="Baskerville Old Face" panose="02020602080505020303" pitchFamily="18" charset="0"/>
            </a:endParaRPr>
          </a:p>
          <a:p>
            <a:pPr marL="463550" indent="-463550" algn="just">
              <a:lnSpc>
                <a:spcPct val="85000"/>
              </a:lnSpc>
            </a:pPr>
            <a:endParaRPr lang="en-US" sz="1600" b="1" i="1" dirty="0">
              <a:latin typeface="Baskerville Old Face" panose="02020602080505020303" pitchFamily="18" charset="0"/>
            </a:endParaRPr>
          </a:p>
          <a:p>
            <a:pPr marL="463550" indent="-463550" algn="just">
              <a:lnSpc>
                <a:spcPct val="90000"/>
              </a:lnSpc>
            </a:pPr>
            <a:r>
              <a:rPr lang="en-US" sz="2600" b="1" dirty="0">
                <a:latin typeface="Baskerville Old Face" panose="02020602080505020303" pitchFamily="18" charset="0"/>
              </a:rPr>
              <a:t>A:</a:t>
            </a:r>
            <a:r>
              <a:rPr lang="en-US" sz="2600" dirty="0">
                <a:latin typeface="Baskerville Old Face" panose="02020602080505020303" pitchFamily="18" charset="0"/>
              </a:rPr>
              <a:t>	It is a patent issued to grant , cede</a:t>
            </a:r>
            <a:r>
              <a:rPr lang="en-US" sz="2600" b="1" dirty="0">
                <a:latin typeface="Baskerville Old Face" panose="02020602080505020303" pitchFamily="18" charset="0"/>
              </a:rPr>
              <a:t> </a:t>
            </a:r>
            <a:r>
              <a:rPr lang="en-US" sz="2600" dirty="0">
                <a:latin typeface="Baskerville Old Face" panose="02020602080505020303" pitchFamily="18" charset="0"/>
              </a:rPr>
              <a:t>and convey in full ownership alienable and disposable lands of the government upon promulgation of a special law or act of Congress or a proclamation by the President of the Republic, authorizing the Secretary of Environment and Natural Resources to issue such patent.</a:t>
            </a:r>
            <a:endParaRPr lang="en-US" sz="2600" dirty="0">
              <a:latin typeface="Baskerville Old Face" panose="02020602080505020303" pitchFamily="18" charset="0"/>
            </a:endParaRPr>
          </a:p>
          <a:p>
            <a:pPr marL="463550" indent="-463550" algn="just">
              <a:lnSpc>
                <a:spcPct val="85000"/>
              </a:lnSpc>
            </a:pPr>
            <a:endParaRPr lang="en-US" sz="2600" dirty="0">
              <a:latin typeface="Baskerville Old Face" panose="02020602080505020303" pitchFamily="18" charset="0"/>
            </a:endParaRPr>
          </a:p>
          <a:p>
            <a:pPr marL="463550" indent="-463550" algn="just">
              <a:lnSpc>
                <a:spcPct val="85000"/>
              </a:lnSpc>
            </a:pPr>
            <a:r>
              <a:rPr lang="en-US" sz="2600" b="1" dirty="0">
                <a:latin typeface="Baskerville Old Face" panose="02020602080505020303" pitchFamily="18" charset="0"/>
              </a:rPr>
              <a:t>Q:	</a:t>
            </a:r>
            <a:r>
              <a:rPr lang="en-US" sz="2600" b="1" i="1" dirty="0">
                <a:latin typeface="Baskerville Old Face" panose="02020602080505020303" pitchFamily="18" charset="0"/>
              </a:rPr>
              <a:t>Who may Qualify to Apply?</a:t>
            </a:r>
            <a:endParaRPr lang="en-US" sz="2600" b="1" i="1" dirty="0">
              <a:latin typeface="Baskerville Old Face" panose="02020602080505020303" pitchFamily="18" charset="0"/>
            </a:endParaRPr>
          </a:p>
          <a:p>
            <a:pPr marL="463550" indent="-463550" algn="just">
              <a:lnSpc>
                <a:spcPct val="85000"/>
              </a:lnSpc>
            </a:pPr>
            <a:endParaRPr lang="en-US" sz="1600" b="1" i="1" dirty="0">
              <a:latin typeface="Baskerville Old Face" panose="02020602080505020303" pitchFamily="18" charset="0"/>
            </a:endParaRPr>
          </a:p>
          <a:p>
            <a:pPr marL="463550" indent="-463550" algn="just">
              <a:lnSpc>
                <a:spcPct val="90000"/>
              </a:lnSpc>
            </a:pPr>
            <a:r>
              <a:rPr lang="en-US" sz="2600" b="1" dirty="0">
                <a:latin typeface="Baskerville Old Face" panose="02020602080505020303" pitchFamily="18" charset="0"/>
              </a:rPr>
              <a:t>A:</a:t>
            </a:r>
            <a:r>
              <a:rPr lang="en-US" sz="2600" dirty="0">
                <a:latin typeface="Baskerville Old Face" panose="02020602080505020303" pitchFamily="18" charset="0"/>
              </a:rPr>
              <a:t>	Any Filipino citizen of legal age, or any government</a:t>
            </a:r>
            <a:endParaRPr lang="en-US" sz="2600" dirty="0">
              <a:latin typeface="Baskerville Old Face" panose="02020602080505020303" pitchFamily="18" charset="0"/>
            </a:endParaRPr>
          </a:p>
          <a:p>
            <a:pPr marL="463550" indent="-463550" algn="just">
              <a:lnSpc>
                <a:spcPct val="90000"/>
              </a:lnSpc>
            </a:pPr>
            <a:r>
              <a:rPr lang="en-US" sz="2600" dirty="0">
                <a:latin typeface="Baskerville Old Face" panose="02020602080505020303" pitchFamily="18" charset="0"/>
              </a:rPr>
              <a:t>	corporation, province, municipality or other branches/</a:t>
            </a:r>
            <a:endParaRPr lang="en-US" sz="2600" dirty="0">
              <a:latin typeface="Baskerville Old Face" panose="02020602080505020303" pitchFamily="18" charset="0"/>
            </a:endParaRPr>
          </a:p>
          <a:p>
            <a:pPr marL="463550" indent="-463550" algn="just">
              <a:lnSpc>
                <a:spcPct val="90000"/>
              </a:lnSpc>
            </a:pPr>
            <a:r>
              <a:rPr lang="en-US" sz="2600" dirty="0">
                <a:latin typeface="Baskerville Old Face" panose="02020602080505020303" pitchFamily="18" charset="0"/>
              </a:rPr>
              <a:t>	subdivisions of the government.</a:t>
            </a:r>
            <a:endParaRPr lang="en-US" sz="2600" dirty="0">
              <a:latin typeface="Baskerville Old Face" panose="02020602080505020303" pitchFamily="18" charset="0"/>
            </a:endParaRPr>
          </a:p>
        </p:txBody>
      </p:sp>
      <p:sp>
        <p:nvSpPr>
          <p:cNvPr id="4" name="TextBox 3"/>
          <p:cNvSpPr txBox="1"/>
          <p:nvPr/>
        </p:nvSpPr>
        <p:spPr>
          <a:xfrm>
            <a:off x="1752600" y="304800"/>
            <a:ext cx="5638800" cy="708025"/>
          </a:xfrm>
          <a:prstGeom prst="rect">
            <a:avLst/>
          </a:prstGeom>
          <a:noFill/>
        </p:spPr>
        <p:txBody>
          <a:bodyPr>
            <a:spAutoFit/>
          </a:bodyPr>
          <a:lstStyle/>
          <a:p>
            <a:pPr marR="0" algn="ctr" defTabSz="914400">
              <a:buClrTx/>
              <a:buSzTx/>
              <a:buFontTx/>
              <a:buNone/>
              <a:defRPr/>
            </a:pPr>
            <a:r>
              <a:rPr kumimoji="0" lang="en-US" sz="4000" b="1" u="sng"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rPr>
              <a:t>SPECIAL PATENT</a:t>
            </a:r>
            <a:endParaRPr kumimoji="0" lang="en-US" sz="4000" b="1" u="sng" kern="1200" cap="none" spc="0" normalizeH="0" baseline="0" noProof="0" dirty="0">
              <a:effectLst>
                <a:outerShdw blurRad="38100" dist="38100" dir="2700000" algn="tl">
                  <a:srgbClr val="000000">
                    <a:alpha val="43137"/>
                  </a:srgbClr>
                </a:outerShdw>
              </a:effectLst>
              <a:latin typeface="Baskerville Old Face" panose="02020602080505020303" pitchFamily="18" charset="0"/>
              <a:ea typeface="+mn-ea"/>
              <a:cs typeface="Arial" panose="020B0604020202020204" pitchFamily="3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9810" name="Rectangle 4"/>
          <p:cNvSpPr/>
          <p:nvPr/>
        </p:nvSpPr>
        <p:spPr>
          <a:xfrm>
            <a:off x="304800" y="457200"/>
            <a:ext cx="8229600" cy="838200"/>
          </a:xfrm>
          <a:prstGeom prst="rect">
            <a:avLst/>
          </a:prstGeom>
          <a:noFill/>
          <a:ln w="9525">
            <a:noFill/>
          </a:ln>
        </p:spPr>
        <p:txBody>
          <a:bodyPr anchor="b"/>
          <a:p>
            <a:pPr algn="ctr"/>
            <a:r>
              <a:rPr lang="en-US" sz="2800" b="1" dirty="0">
                <a:latin typeface="Baskerville Old Face" panose="02020602080505020303" pitchFamily="18" charset="0"/>
              </a:rPr>
              <a:t>Requirements in the Issuance of </a:t>
            </a:r>
            <a:br>
              <a:rPr lang="en-US" sz="2800" b="1" dirty="0">
                <a:latin typeface="Baskerville Old Face" panose="02020602080505020303" pitchFamily="18" charset="0"/>
              </a:rPr>
            </a:br>
            <a:r>
              <a:rPr lang="en-US" sz="2800" b="1" dirty="0">
                <a:latin typeface="Baskerville Old Face" panose="02020602080505020303" pitchFamily="18" charset="0"/>
              </a:rPr>
              <a:t>Special Patent</a:t>
            </a:r>
            <a:endParaRPr lang="en-US" sz="2800" b="1" dirty="0">
              <a:latin typeface="Baskerville Old Face" panose="02020602080505020303" pitchFamily="18" charset="0"/>
            </a:endParaRPr>
          </a:p>
        </p:txBody>
      </p:sp>
      <p:sp>
        <p:nvSpPr>
          <p:cNvPr id="119811" name="Text Box 5"/>
          <p:cNvSpPr txBox="1"/>
          <p:nvPr/>
        </p:nvSpPr>
        <p:spPr>
          <a:xfrm>
            <a:off x="382588" y="1295400"/>
            <a:ext cx="8307387" cy="492125"/>
          </a:xfrm>
          <a:prstGeom prst="rect">
            <a:avLst/>
          </a:prstGeom>
          <a:noFill/>
          <a:ln w="9525">
            <a:noFill/>
          </a:ln>
        </p:spPr>
        <p:txBody>
          <a:bodyPr anchor="t">
            <a:spAutoFit/>
          </a:bodyPr>
          <a:p>
            <a:pPr marL="398780" indent="-398780" eaLnBrk="0" hangingPunct="0">
              <a:spcBef>
                <a:spcPct val="50000"/>
              </a:spcBef>
            </a:pPr>
            <a:r>
              <a:rPr lang="en-US" sz="2600" dirty="0">
                <a:latin typeface="Baskerville Old Face" panose="02020602080505020303" pitchFamily="18" charset="0"/>
              </a:rPr>
              <a:t>1. Formal/official request for the issuance of a Special Patent</a:t>
            </a:r>
            <a:endParaRPr lang="en-US" sz="2600" dirty="0">
              <a:latin typeface="Baskerville Old Face" panose="02020602080505020303" pitchFamily="18" charset="0"/>
            </a:endParaRPr>
          </a:p>
        </p:txBody>
      </p:sp>
      <p:sp>
        <p:nvSpPr>
          <p:cNvPr id="119812" name="Text Box 6"/>
          <p:cNvSpPr txBox="1"/>
          <p:nvPr/>
        </p:nvSpPr>
        <p:spPr>
          <a:xfrm>
            <a:off x="382588" y="2209800"/>
            <a:ext cx="8380412" cy="892175"/>
          </a:xfrm>
          <a:prstGeom prst="rect">
            <a:avLst/>
          </a:prstGeom>
          <a:noFill/>
          <a:ln w="9525">
            <a:noFill/>
          </a:ln>
        </p:spPr>
        <p:txBody>
          <a:bodyPr anchor="t">
            <a:spAutoFit/>
          </a:bodyPr>
          <a:p>
            <a:pPr marL="398780" indent="-398780" eaLnBrk="0" hangingPunct="0">
              <a:spcBef>
                <a:spcPct val="50000"/>
              </a:spcBef>
            </a:pPr>
            <a:r>
              <a:rPr lang="en-US" sz="2600" dirty="0">
                <a:latin typeface="Baskerville Old Face" panose="02020602080505020303" pitchFamily="18" charset="0"/>
              </a:rPr>
              <a:t>2. Approved plan &amp; technical descriptions of the land being applied for</a:t>
            </a:r>
            <a:endParaRPr lang="en-US" sz="2600" dirty="0">
              <a:latin typeface="Baskerville Old Face" panose="02020602080505020303" pitchFamily="18" charset="0"/>
            </a:endParaRPr>
          </a:p>
        </p:txBody>
      </p:sp>
      <p:sp>
        <p:nvSpPr>
          <p:cNvPr id="119813" name="Text Box 7"/>
          <p:cNvSpPr txBox="1"/>
          <p:nvPr/>
        </p:nvSpPr>
        <p:spPr>
          <a:xfrm>
            <a:off x="377825" y="3200400"/>
            <a:ext cx="8461375" cy="1692275"/>
          </a:xfrm>
          <a:prstGeom prst="rect">
            <a:avLst/>
          </a:prstGeom>
          <a:noFill/>
          <a:ln w="9525">
            <a:noFill/>
          </a:ln>
        </p:spPr>
        <p:txBody>
          <a:bodyPr anchor="t">
            <a:spAutoFit/>
          </a:bodyPr>
          <a:p>
            <a:pPr marL="398780" indent="-398780" algn="just" eaLnBrk="0" hangingPunct="0">
              <a:spcBef>
                <a:spcPct val="50000"/>
              </a:spcBef>
            </a:pPr>
            <a:r>
              <a:rPr lang="en-US" sz="2600" dirty="0">
                <a:latin typeface="Baskerville Old Face" panose="02020602080505020303" pitchFamily="18" charset="0"/>
              </a:rPr>
              <a:t>3. Copy of the Executive Order, Presidential Proclamation or Special Law authorizing the issuance of a Special Patent or Deed of Sale / Conveyance or other Contracts conveying ownership of land duly approved </a:t>
            </a:r>
            <a:endParaRPr lang="en-US" sz="2600" dirty="0">
              <a:latin typeface="Baskerville Old Face" panose="02020602080505020303" pitchFamily="18" charset="0"/>
            </a:endParaRPr>
          </a:p>
        </p:txBody>
      </p:sp>
      <p:sp>
        <p:nvSpPr>
          <p:cNvPr id="119814" name="Text Box 5"/>
          <p:cNvSpPr txBox="1"/>
          <p:nvPr/>
        </p:nvSpPr>
        <p:spPr>
          <a:xfrm>
            <a:off x="381000" y="4962525"/>
            <a:ext cx="8153400" cy="892175"/>
          </a:xfrm>
          <a:prstGeom prst="rect">
            <a:avLst/>
          </a:prstGeom>
          <a:noFill/>
          <a:ln w="9525">
            <a:noFill/>
          </a:ln>
        </p:spPr>
        <p:txBody>
          <a:bodyPr anchor="t">
            <a:spAutoFit/>
          </a:bodyPr>
          <a:p>
            <a:pPr marL="398780" indent="-398780" eaLnBrk="0" hangingPunct="0">
              <a:spcBef>
                <a:spcPct val="50000"/>
              </a:spcBef>
            </a:pPr>
            <a:r>
              <a:rPr lang="en-US" sz="2600" dirty="0">
                <a:latin typeface="Baskerville Old Face" panose="02020602080505020303" pitchFamily="18" charset="0"/>
              </a:rPr>
              <a:t>4.  Comments and recommendations of the RED/RTD concerned</a:t>
            </a:r>
            <a:endParaRPr lang="en-US" sz="2600" dirty="0">
              <a:latin typeface="Baskerville Old Face" panose="02020602080505020303" pitchFamily="18" charset="0"/>
            </a:endParaRPr>
          </a:p>
        </p:txBody>
      </p:sp>
      <p:sp>
        <p:nvSpPr>
          <p:cNvPr id="119815" name="Text Box 6"/>
          <p:cNvSpPr txBox="1"/>
          <p:nvPr/>
        </p:nvSpPr>
        <p:spPr>
          <a:xfrm>
            <a:off x="381000" y="5867400"/>
            <a:ext cx="8153400" cy="492125"/>
          </a:xfrm>
          <a:prstGeom prst="rect">
            <a:avLst/>
          </a:prstGeom>
          <a:noFill/>
          <a:ln w="9525">
            <a:noFill/>
          </a:ln>
        </p:spPr>
        <p:txBody>
          <a:bodyPr anchor="t">
            <a:spAutoFit/>
          </a:bodyPr>
          <a:p>
            <a:pPr marL="398780" indent="-398780" eaLnBrk="0" hangingPunct="0">
              <a:spcBef>
                <a:spcPct val="50000"/>
              </a:spcBef>
            </a:pPr>
            <a:r>
              <a:rPr lang="en-US" sz="2600" dirty="0">
                <a:latin typeface="Baskerville Old Face" panose="02020602080505020303" pitchFamily="18" charset="0"/>
              </a:rPr>
              <a:t>5.  Completed Staff Work (CSW)</a:t>
            </a:r>
            <a:endParaRPr lang="en-US" sz="2600" dirty="0">
              <a:latin typeface="Baskerville Old Face" panose="02020602080505020303"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1858" name="Text Box 6"/>
          <p:cNvSpPr txBox="1"/>
          <p:nvPr/>
        </p:nvSpPr>
        <p:spPr>
          <a:xfrm>
            <a:off x="304800" y="428625"/>
            <a:ext cx="8382000" cy="5438775"/>
          </a:xfrm>
          <a:prstGeom prst="rect">
            <a:avLst/>
          </a:prstGeom>
          <a:noFill/>
          <a:ln w="9525">
            <a:noFill/>
          </a:ln>
        </p:spPr>
        <p:txBody>
          <a:bodyPr anchor="t">
            <a:spAutoFit/>
          </a:bodyPr>
          <a:p>
            <a:pPr marL="463550" indent="-463550" algn="just" defTabSz="0">
              <a:lnSpc>
                <a:spcPct val="90000"/>
              </a:lnSpc>
              <a:tabLst>
                <a:tab pos="798830" algn="l"/>
              </a:tabLst>
            </a:pPr>
            <a:r>
              <a:rPr lang="en-US" sz="2600" b="1" dirty="0">
                <a:latin typeface="Baskerville Old Face" panose="02020602080505020303" pitchFamily="18" charset="0"/>
              </a:rPr>
              <a:t>Q:</a:t>
            </a:r>
            <a:r>
              <a:rPr lang="en-US" sz="2600" b="1" i="1" dirty="0">
                <a:latin typeface="Baskerville Old Face" panose="02020602080505020303" pitchFamily="18" charset="0"/>
              </a:rPr>
              <a:t>	What are the Steps in Processing a Special Patent?</a:t>
            </a:r>
            <a:endParaRPr lang="en-US" sz="2600" b="1" i="1" dirty="0">
              <a:latin typeface="Baskerville Old Face" panose="02020602080505020303" pitchFamily="18" charset="0"/>
            </a:endParaRPr>
          </a:p>
          <a:p>
            <a:pPr marL="463550" indent="-463550" algn="just" defTabSz="0">
              <a:lnSpc>
                <a:spcPct val="90000"/>
              </a:lnSpc>
              <a:tabLst>
                <a:tab pos="798830" algn="l"/>
              </a:tabLst>
            </a:pPr>
            <a:endParaRPr lang="en-US" sz="1600" b="1" dirty="0">
              <a:latin typeface="Baskerville Old Face" panose="02020602080505020303" pitchFamily="18" charset="0"/>
            </a:endParaRPr>
          </a:p>
          <a:p>
            <a:pPr marL="463550" indent="-463550" algn="just" defTabSz="0">
              <a:lnSpc>
                <a:spcPct val="90000"/>
              </a:lnSpc>
              <a:tabLst>
                <a:tab pos="798830" algn="l"/>
              </a:tabLst>
            </a:pPr>
            <a:r>
              <a:rPr lang="en-US" sz="2600" b="1" dirty="0">
                <a:latin typeface="Baskerville Old Face" panose="02020602080505020303" pitchFamily="18" charset="0"/>
              </a:rPr>
              <a:t>A:</a:t>
            </a:r>
            <a:r>
              <a:rPr lang="en-US" sz="2600" dirty="0">
                <a:latin typeface="Baskerville Old Face" panose="02020602080505020303" pitchFamily="18" charset="0"/>
              </a:rPr>
              <a:t>	1.	Survey of the land applied for;</a:t>
            </a:r>
            <a:endParaRPr lang="en-US" sz="2600" dirty="0">
              <a:latin typeface="Baskerville Old Face" panose="02020602080505020303" pitchFamily="18" charset="0"/>
            </a:endParaRPr>
          </a:p>
          <a:p>
            <a:pPr marL="463550" indent="-463550" algn="just" defTabSz="0">
              <a:lnSpc>
                <a:spcPct val="90000"/>
              </a:lnSpc>
              <a:tabLst>
                <a:tab pos="798830" algn="l"/>
              </a:tabLst>
            </a:pPr>
            <a:endParaRPr lang="en-US" sz="1600"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2.	Filing of request/application for a special patent;</a:t>
            </a:r>
            <a:endParaRPr lang="en-US" sz="2600" dirty="0">
              <a:latin typeface="Baskerville Old Face" panose="02020602080505020303" pitchFamily="18" charset="0"/>
            </a:endParaRPr>
          </a:p>
          <a:p>
            <a:pPr marL="463550" indent="-463550" algn="just" defTabSz="0">
              <a:lnSpc>
                <a:spcPct val="90000"/>
              </a:lnSpc>
              <a:tabLst>
                <a:tab pos="798830" algn="l"/>
              </a:tabLst>
            </a:pPr>
            <a:endParaRPr lang="en-US" sz="1600"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3.	Evaluation and review of the documents submitted by the RED or RTD;</a:t>
            </a:r>
            <a:endParaRPr lang="en-US" sz="2600" dirty="0">
              <a:latin typeface="Baskerville Old Face" panose="02020602080505020303" pitchFamily="18" charset="0"/>
            </a:endParaRPr>
          </a:p>
          <a:p>
            <a:pPr marL="463550" indent="-463550" algn="just" defTabSz="0">
              <a:lnSpc>
                <a:spcPct val="90000"/>
              </a:lnSpc>
              <a:tabLst>
                <a:tab pos="798830" algn="l"/>
              </a:tabLst>
            </a:pPr>
            <a:endParaRPr lang="en-US" sz="1600"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4.	Endorsement  of  the request for the issuance of a special patent by the 	RED/RTD concerned to the Secretary, DENR, thru the LMB Director;</a:t>
            </a:r>
            <a:endParaRPr lang="en-US" sz="2600"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a:t>
            </a:r>
            <a:endParaRPr lang="en-US" sz="2600"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a:t>
            </a:r>
            <a:r>
              <a:rPr lang="en-US" sz="2600" b="1" i="1" dirty="0">
                <a:latin typeface="Baskerville Old Face" panose="02020602080505020303" pitchFamily="18" charset="0"/>
              </a:rPr>
              <a:t>Note:</a:t>
            </a:r>
            <a:endParaRPr lang="en-US" sz="2600" b="1" i="1" dirty="0">
              <a:latin typeface="Baskerville Old Face" panose="02020602080505020303" pitchFamily="18" charset="0"/>
            </a:endParaRPr>
          </a:p>
          <a:p>
            <a:pPr marL="463550" indent="-463550" algn="just" defTabSz="0">
              <a:lnSpc>
                <a:spcPct val="90000"/>
              </a:lnSpc>
              <a:tabLst>
                <a:tab pos="798830" algn="l"/>
              </a:tabLst>
            </a:pPr>
            <a:r>
              <a:rPr lang="en-US" sz="2600" dirty="0">
                <a:latin typeface="Baskerville Old Face" panose="02020602080505020303" pitchFamily="18" charset="0"/>
              </a:rPr>
              <a:t>	</a:t>
            </a:r>
            <a:r>
              <a:rPr lang="en-US" i="1" dirty="0">
                <a:latin typeface="Baskerville Old Face" panose="02020602080505020303" pitchFamily="18" charset="0"/>
              </a:rPr>
              <a:t>In the case of an individual applicant, the investigation, appraisal reports, approval of appraisal and payment of the purchase price thereof are duly evaluated before submission to the DENR Secretary thru the LMB Director.</a:t>
            </a:r>
            <a:endParaRPr lang="en-US" i="1" dirty="0">
              <a:latin typeface="Baskerville Old Face" panose="02020602080505020303"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14"/>
          <p:cNvGraphicFramePr/>
          <p:nvPr/>
        </p:nvGraphicFramePr>
        <p:xfrm>
          <a:off x="7696200" y="5562600"/>
          <a:ext cx="1371600" cy="121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3906" name="Text Box 5"/>
          <p:cNvSpPr txBox="1"/>
          <p:nvPr/>
        </p:nvSpPr>
        <p:spPr>
          <a:xfrm>
            <a:off x="381000" y="444500"/>
            <a:ext cx="8305800" cy="1292225"/>
          </a:xfrm>
          <a:prstGeom prst="rect">
            <a:avLst/>
          </a:prstGeom>
          <a:noFill/>
          <a:ln w="9525">
            <a:noFill/>
          </a:ln>
        </p:spPr>
        <p:txBody>
          <a:bodyPr anchor="t">
            <a:spAutoFit/>
          </a:bodyPr>
          <a:p>
            <a:pPr marL="398780" indent="-398780" algn="just" eaLnBrk="0" hangingPunct="0">
              <a:spcBef>
                <a:spcPct val="50000"/>
              </a:spcBef>
            </a:pPr>
            <a:r>
              <a:rPr lang="en-US" sz="2600" dirty="0">
                <a:latin typeface="Baskerville Old Face" panose="02020602080505020303" pitchFamily="18" charset="0"/>
              </a:rPr>
              <a:t>5. Refer to the Geodetic Surveys Division, LMB for verification and validation of the approved plan and technical description of the land applied for;</a:t>
            </a:r>
            <a:endParaRPr lang="en-US" sz="2600" dirty="0">
              <a:latin typeface="Baskerville Old Face" panose="02020602080505020303" pitchFamily="18" charset="0"/>
            </a:endParaRPr>
          </a:p>
        </p:txBody>
      </p:sp>
      <p:sp>
        <p:nvSpPr>
          <p:cNvPr id="123907" name="Text Box 6"/>
          <p:cNvSpPr txBox="1"/>
          <p:nvPr/>
        </p:nvSpPr>
        <p:spPr>
          <a:xfrm>
            <a:off x="381000" y="1870075"/>
            <a:ext cx="8458200" cy="492125"/>
          </a:xfrm>
          <a:prstGeom prst="rect">
            <a:avLst/>
          </a:prstGeom>
          <a:noFill/>
          <a:ln w="9525">
            <a:noFill/>
          </a:ln>
        </p:spPr>
        <p:txBody>
          <a:bodyPr anchor="t">
            <a:spAutoFit/>
          </a:bodyPr>
          <a:p>
            <a:pPr marL="398780" indent="-398780" eaLnBrk="0" hangingPunct="0">
              <a:spcBef>
                <a:spcPct val="50000"/>
              </a:spcBef>
            </a:pPr>
            <a:r>
              <a:rPr lang="en-US" sz="2600" dirty="0">
                <a:latin typeface="Baskerville Old Face" panose="02020602080505020303" pitchFamily="18" charset="0"/>
              </a:rPr>
              <a:t>6.  Preparation of the  Special Patent </a:t>
            </a:r>
            <a:endParaRPr lang="en-US" sz="2600" dirty="0">
              <a:latin typeface="Baskerville Old Face" panose="02020602080505020303" pitchFamily="18" charset="0"/>
            </a:endParaRPr>
          </a:p>
        </p:txBody>
      </p:sp>
      <p:sp>
        <p:nvSpPr>
          <p:cNvPr id="123908" name="Text Box 7"/>
          <p:cNvSpPr txBox="1"/>
          <p:nvPr/>
        </p:nvSpPr>
        <p:spPr>
          <a:xfrm>
            <a:off x="381000" y="2536825"/>
            <a:ext cx="8305800" cy="892175"/>
          </a:xfrm>
          <a:prstGeom prst="rect">
            <a:avLst/>
          </a:prstGeom>
          <a:noFill/>
          <a:ln w="9525">
            <a:noFill/>
          </a:ln>
        </p:spPr>
        <p:txBody>
          <a:bodyPr anchor="t">
            <a:spAutoFit/>
          </a:bodyPr>
          <a:p>
            <a:pPr marL="398780" indent="-398780" algn="just" eaLnBrk="0" hangingPunct="0">
              <a:spcBef>
                <a:spcPct val="50000"/>
              </a:spcBef>
            </a:pPr>
            <a:r>
              <a:rPr lang="en-US" sz="2600" dirty="0">
                <a:latin typeface="Baskerville Old Face" panose="02020602080505020303" pitchFamily="18" charset="0"/>
              </a:rPr>
              <a:t>7. Transmittal of the prepared special patent to the DENR Secretary for his approval and signature.</a:t>
            </a:r>
            <a:endParaRPr lang="en-US" sz="2600" dirty="0">
              <a:latin typeface="Baskerville Old Face" panose="02020602080505020303" pitchFamily="18" charset="0"/>
            </a:endParaRPr>
          </a:p>
        </p:txBody>
      </p:sp>
      <p:sp>
        <p:nvSpPr>
          <p:cNvPr id="123909" name="Text Box 5"/>
          <p:cNvSpPr txBox="1"/>
          <p:nvPr/>
        </p:nvSpPr>
        <p:spPr>
          <a:xfrm>
            <a:off x="381000" y="3992563"/>
            <a:ext cx="8229600" cy="1570037"/>
          </a:xfrm>
          <a:prstGeom prst="rect">
            <a:avLst/>
          </a:prstGeom>
          <a:noFill/>
          <a:ln w="9525">
            <a:noFill/>
          </a:ln>
        </p:spPr>
        <p:txBody>
          <a:bodyPr anchor="t">
            <a:spAutoFit/>
          </a:bodyPr>
          <a:p>
            <a:pPr marL="398780" indent="-398780" algn="just" eaLnBrk="0" hangingPunct="0">
              <a:spcBef>
                <a:spcPct val="50000"/>
              </a:spcBef>
            </a:pPr>
            <a:r>
              <a:rPr lang="en-US" sz="3200" dirty="0">
                <a:latin typeface="Baskerville Old Face" panose="02020602080505020303" pitchFamily="18" charset="0"/>
              </a:rPr>
              <a:t>      </a:t>
            </a:r>
            <a:r>
              <a:rPr lang="en-US" sz="3200" b="1" i="1" dirty="0">
                <a:latin typeface="Baskerville Old Face" panose="02020602080505020303" pitchFamily="18" charset="0"/>
              </a:rPr>
              <a:t>Special Patent </a:t>
            </a:r>
            <a:r>
              <a:rPr lang="en-US" sz="3200" dirty="0">
                <a:latin typeface="Baskerville Old Face" panose="02020602080505020303" pitchFamily="18" charset="0"/>
              </a:rPr>
              <a:t>is signed by the President or by the DENR Secretary when authorized by law or proclamation.</a:t>
            </a:r>
            <a:endParaRPr lang="en-US" sz="3200" dirty="0">
              <a:latin typeface="Baskerville Old Face" panose="02020602080505020303"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6" name="Rectangle 4"/>
          <p:cNvSpPr>
            <a:spLocks noGrp="1" noChangeArrowheads="1"/>
          </p:cNvSpPr>
          <p:nvPr>
            <p:ph type="ctrTitle"/>
          </p:nvPr>
        </p:nvSpPr>
        <p:spPr>
          <a:xfrm>
            <a:off x="685800" y="1295400"/>
            <a:ext cx="7704138" cy="1155700"/>
          </a:xfrm>
        </p:spPr>
        <p:txBody>
          <a:bodyPr vert="horz" lIns="45720" rIns="45720" bIns="4572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sz="3600" b="1" i="0" u="none" strike="noStrike" kern="1200" cap="none" spc="0" normalizeH="0" baseline="0" noProof="0" dirty="0" smtClean="0">
                <a:ln>
                  <a:noFill/>
                </a:ln>
                <a:solidFill>
                  <a:srgbClr val="000000"/>
                </a:solidFill>
                <a:effectLst>
                  <a:outerShdw blurRad="38100" dist="38100" dir="2700000" algn="tl">
                    <a:srgbClr val="DDDDDD"/>
                  </a:outerShdw>
                </a:effectLst>
                <a:uLnTx/>
                <a:uFillTx/>
                <a:latin typeface="Baskerville Old Face" panose="02020602080505020303" pitchFamily="18" charset="0"/>
                <a:ea typeface="+mj-ea"/>
                <a:cs typeface="+mj-cs"/>
              </a:rPr>
            </a:br>
            <a:r>
              <a:rPr kumimoji="0" lang="en-US" sz="3600" b="1" i="0" u="none" strike="noStrike" kern="1200" cap="none" spc="0" normalizeH="0" baseline="0" noProof="0" dirty="0" smtClean="0">
                <a:ln>
                  <a:noFill/>
                </a:ln>
                <a:solidFill>
                  <a:srgbClr val="000000"/>
                </a:solidFill>
                <a:effectLst>
                  <a:outerShdw blurRad="38100" dist="38100" dir="2700000" algn="tl">
                    <a:srgbClr val="DDDDDD"/>
                  </a:outerShdw>
                </a:effectLst>
                <a:uLnTx/>
                <a:uFillTx/>
                <a:latin typeface="Baskerville Old Face" panose="02020602080505020303" pitchFamily="18" charset="0"/>
                <a:ea typeface="+mj-ea"/>
                <a:cs typeface="+mj-cs"/>
              </a:rPr>
              <a:t>REPUBLIC ACT NO. 10023</a:t>
            </a:r>
            <a:br>
              <a:rPr kumimoji="0" lang="en-US" sz="3600" b="1" i="0" u="none" strike="noStrike" kern="1200" cap="none" spc="0" normalizeH="0" baseline="0" noProof="0" dirty="0" smtClean="0">
                <a:ln>
                  <a:noFill/>
                </a:ln>
                <a:solidFill>
                  <a:srgbClr val="000000"/>
                </a:solidFill>
                <a:effectLst>
                  <a:outerShdw blurRad="38100" dist="38100" dir="2700000" algn="tl">
                    <a:srgbClr val="DDDDDD"/>
                  </a:outerShdw>
                </a:effectLst>
                <a:uLnTx/>
                <a:uFillTx/>
                <a:latin typeface="Baskerville Old Face" panose="02020602080505020303" pitchFamily="18" charset="0"/>
                <a:ea typeface="+mj-ea"/>
                <a:cs typeface="+mj-cs"/>
              </a:rPr>
            </a:br>
            <a:r>
              <a:rPr kumimoji="0" lang="en-US" sz="3600" b="1" i="0" u="none" strike="noStrike" kern="1200" cap="none" spc="0" normalizeH="0" baseline="0" noProof="0" dirty="0" smtClean="0">
                <a:ln>
                  <a:noFill/>
                </a:ln>
                <a:solidFill>
                  <a:srgbClr val="000000"/>
                </a:solidFill>
                <a:effectLst>
                  <a:outerShdw blurRad="38100" dist="38100" dir="2700000" algn="tl">
                    <a:srgbClr val="DDDDDD"/>
                  </a:outerShdw>
                </a:effectLst>
                <a:uLnTx/>
                <a:uFillTx/>
                <a:latin typeface="Baskerville Old Face" panose="02020602080505020303" pitchFamily="18" charset="0"/>
                <a:ea typeface="+mj-ea"/>
                <a:cs typeface="+mj-cs"/>
              </a:rPr>
              <a:t>(RESIDENTIAL FREE PATENT)</a:t>
            </a:r>
            <a:endParaRPr kumimoji="0" lang="en-US" sz="3600" b="1" i="0" u="none" strike="noStrike" kern="1200" cap="none" spc="0" normalizeH="0" baseline="0" noProof="0" dirty="0">
              <a:ln>
                <a:noFill/>
              </a:ln>
              <a:solidFill>
                <a:srgbClr val="000000"/>
              </a:solidFill>
              <a:effectLst>
                <a:outerShdw blurRad="38100" dist="38100" dir="2700000" algn="tl">
                  <a:srgbClr val="DDDDDD"/>
                </a:outerShdw>
              </a:effectLst>
              <a:uLnTx/>
              <a:uFillTx/>
              <a:latin typeface="Baskerville Old Face" panose="02020602080505020303" pitchFamily="18" charset="0"/>
              <a:ea typeface="+mj-ea"/>
              <a:cs typeface="+mj-cs"/>
            </a:endParaRPr>
          </a:p>
        </p:txBody>
      </p:sp>
      <p:pic>
        <p:nvPicPr>
          <p:cNvPr id="7" name="Picture 6"/>
          <p:cNvPicPr>
            <a:picLocks noChangeAspect="1"/>
          </p:cNvPicPr>
          <p:nvPr/>
        </p:nvPicPr>
        <p:blipFill>
          <a:blip r:embed="rId1" cstate="print">
            <a:lum bright="-22000" contrast="35000"/>
          </a:blip>
          <a:stretch>
            <a:fillRect/>
          </a:stretch>
        </p:blipFill>
        <p:spPr>
          <a:xfrm>
            <a:off x="832038" y="2912032"/>
            <a:ext cx="7484378" cy="3564968"/>
          </a:xfrm>
          <a:prstGeom prst="rect">
            <a:avLst/>
          </a:prstGeom>
          <a:effectLst>
            <a:softEdge rad="152400"/>
          </a:effectLst>
        </p:spPr>
      </p:pic>
      <p:sp>
        <p:nvSpPr>
          <p:cNvPr id="125955" name="TextBox 8"/>
          <p:cNvSpPr txBox="1"/>
          <p:nvPr/>
        </p:nvSpPr>
        <p:spPr>
          <a:xfrm>
            <a:off x="4194175" y="4425950"/>
            <a:ext cx="184150" cy="646113"/>
          </a:xfrm>
          <a:prstGeom prst="rect">
            <a:avLst/>
          </a:prstGeom>
          <a:noFill/>
          <a:ln w="9525">
            <a:noFill/>
          </a:ln>
        </p:spPr>
        <p:txBody>
          <a:bodyPr wrap="none" anchor="t">
            <a:spAutoFit/>
          </a:bodyPr>
          <a:p>
            <a:pPr algn="ctr"/>
            <a:endParaRPr lang="en-US" b="1" dirty="0">
              <a:latin typeface="Lucida Sans Unicode" panose="020B0602030504020204" pitchFamily="34" charset="0"/>
            </a:endParaRPr>
          </a:p>
          <a:p>
            <a:pPr algn="ctr"/>
            <a:endParaRPr lang="en-US" b="1" dirty="0">
              <a:latin typeface="Lucida Sans Unicode" panose="020B0602030504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208270"/>
          </a:xfrm>
        </p:spPr>
        <p:txBody>
          <a:bodyPr/>
          <a:p>
            <a:r>
              <a:rPr lang="en-US" b="1" u="sng">
                <a:sym typeface="+mn-ea"/>
              </a:rPr>
              <a:t>COMMON DOCUMENTS NEEDED BY CLIENTS:</a:t>
            </a:r>
            <a:endParaRPr lang="en-US" u="sng"/>
          </a:p>
          <a:p>
            <a:r>
              <a:rPr lang="en-US" sz="2400">
                <a:sym typeface="+mn-ea"/>
              </a:rPr>
              <a:t>1.Authority to Sell (Exclusive or non-exclusive)</a:t>
            </a:r>
            <a:endParaRPr lang="en-US" sz="2400"/>
          </a:p>
          <a:p>
            <a:r>
              <a:rPr lang="en-US" sz="2400">
                <a:sym typeface="+mn-ea"/>
              </a:rPr>
              <a:t>2.Special Power of Attorney</a:t>
            </a:r>
            <a:endParaRPr lang="en-US" sz="2400"/>
          </a:p>
          <a:p>
            <a:r>
              <a:rPr lang="en-US" sz="2400">
                <a:sym typeface="+mn-ea"/>
              </a:rPr>
              <a:t>3.Waiver/ Affidavit of Waiver/Affidavit of two(2) Disinterested Persons/Affidavit of Loss</a:t>
            </a:r>
            <a:endParaRPr lang="en-US" sz="2400"/>
          </a:p>
          <a:p>
            <a:r>
              <a:rPr lang="en-US" sz="2400">
                <a:sym typeface="+mn-ea"/>
              </a:rPr>
              <a:t>4.Deed of Conditional Sale/ Contract to Sell</a:t>
            </a:r>
            <a:endParaRPr lang="en-US" sz="2400"/>
          </a:p>
          <a:p>
            <a:r>
              <a:rPr lang="en-US" sz="2400">
                <a:sym typeface="+mn-ea"/>
              </a:rPr>
              <a:t>5.Deed of Sale (with or w/o furniture and fixtures)</a:t>
            </a:r>
            <a:endParaRPr lang="en-US" sz="2400"/>
          </a:p>
          <a:p>
            <a:r>
              <a:rPr lang="en-US" sz="2400">
                <a:sym typeface="+mn-ea"/>
              </a:rPr>
              <a:t>6.Extra-judicial Partition/Extra-Judicial Settlement of Estate</a:t>
            </a:r>
            <a:endParaRPr lang="en-US" sz="240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8001" name="Picture 4"/>
          <p:cNvPicPr>
            <a:picLocks noChangeAspect="1"/>
          </p:cNvPicPr>
          <p:nvPr/>
        </p:nvPicPr>
        <p:blipFill>
          <a:blip r:embed="rId1">
            <a:lum bright="-19998" contrast="22000"/>
          </a:blip>
          <a:srcRect l="5495" r="5667"/>
          <a:stretch>
            <a:fillRect/>
          </a:stretch>
        </p:blipFill>
        <p:spPr>
          <a:xfrm>
            <a:off x="609600" y="457200"/>
            <a:ext cx="7848600" cy="5891213"/>
          </a:xfrm>
          <a:prstGeom prst="rect">
            <a:avLst/>
          </a:prstGeom>
          <a:noFill/>
          <a:ln w="9525">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4" name="Rectangle 2"/>
          <p:cNvSpPr>
            <a:spLocks noGrp="1"/>
          </p:cNvSpPr>
          <p:nvPr>
            <p:ph type="title"/>
          </p:nvPr>
        </p:nvSpPr>
        <p:spPr>
          <a:xfrm>
            <a:off x="914400" y="533400"/>
            <a:ext cx="2895600" cy="838200"/>
          </a:xfrm>
          <a:noFill/>
          <a:ln>
            <a:noFill/>
          </a:ln>
          <a:effectLst/>
          <a:sp3d prstMaterial="plastic"/>
        </p:spPr>
        <p:txBody>
          <a:bodyPr vert="horz" anchor="t">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Coverage</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30050" name="Rectangle 3"/>
          <p:cNvSpPr>
            <a:spLocks noGrp="1"/>
          </p:cNvSpPr>
          <p:nvPr>
            <p:ph sz="quarter" idx="2"/>
          </p:nvPr>
        </p:nvSpPr>
        <p:spPr>
          <a:xfrm>
            <a:off x="228600" y="1316038"/>
            <a:ext cx="4876800" cy="5008562"/>
          </a:xfrm>
        </p:spPr>
        <p:txBody>
          <a:bodyPr wrap="square" lIns="182880" tIns="91440" rIns="91440" bIns="45720" anchor="t"/>
          <a:p>
            <a:pPr algn="just" eaLnBrk="1" hangingPunct="1">
              <a:lnSpc>
                <a:spcPct val="90000"/>
              </a:lnSpc>
              <a:buSzPct val="80000"/>
            </a:pPr>
            <a:r>
              <a:rPr lang="en-US" sz="2700" kern="1200" dirty="0">
                <a:solidFill>
                  <a:srgbClr val="000000"/>
                </a:solidFill>
                <a:latin typeface="Baskerville Old Face" panose="02020602080505020303" pitchFamily="18" charset="0"/>
                <a:ea typeface="MS PGothic" panose="020B0600070205080204" pitchFamily="34" charset="-128"/>
                <a:cs typeface="+mn-cs"/>
              </a:rPr>
              <a:t>Untitled residential lands</a:t>
            </a:r>
            <a:endParaRPr lang="en-US" sz="2700" kern="1200" dirty="0">
              <a:solidFill>
                <a:srgbClr val="000000"/>
              </a:solidFill>
              <a:latin typeface="Baskerville Old Face" panose="02020602080505020303" pitchFamily="18" charset="0"/>
              <a:ea typeface="MS PGothic" panose="020B0600070205080204" pitchFamily="34" charset="-128"/>
              <a:cs typeface="+mn-cs"/>
            </a:endParaRPr>
          </a:p>
          <a:p>
            <a:pPr algn="just" eaLnBrk="1" hangingPunct="1">
              <a:lnSpc>
                <a:spcPct val="90000"/>
              </a:lnSpc>
              <a:buSzPct val="80000"/>
            </a:pPr>
            <a:r>
              <a:rPr lang="en-US" sz="2700" kern="1200" dirty="0">
                <a:solidFill>
                  <a:srgbClr val="000000"/>
                </a:solidFill>
                <a:latin typeface="Baskerville Old Face" panose="02020602080505020303" pitchFamily="18" charset="0"/>
                <a:ea typeface="MS PGothic" panose="020B0600070205080204" pitchFamily="34" charset="-128"/>
                <a:cs typeface="+mn-cs"/>
              </a:rPr>
              <a:t>Townsite areas;</a:t>
            </a:r>
            <a:endParaRPr lang="en-US" sz="2700" kern="1200" dirty="0">
              <a:solidFill>
                <a:srgbClr val="000000"/>
              </a:solidFill>
              <a:latin typeface="Baskerville Old Face" panose="02020602080505020303" pitchFamily="18" charset="0"/>
              <a:ea typeface="MS PGothic" panose="020B0600070205080204" pitchFamily="34" charset="-128"/>
              <a:cs typeface="+mn-cs"/>
            </a:endParaRPr>
          </a:p>
          <a:p>
            <a:pPr algn="just" eaLnBrk="1" hangingPunct="1">
              <a:lnSpc>
                <a:spcPct val="90000"/>
              </a:lnSpc>
              <a:buSzPct val="80000"/>
            </a:pPr>
            <a:r>
              <a:rPr lang="en-US" sz="2700" kern="1200" dirty="0">
                <a:solidFill>
                  <a:srgbClr val="000000"/>
                </a:solidFill>
                <a:latin typeface="Baskerville Old Face" panose="02020602080505020303" pitchFamily="18" charset="0"/>
                <a:ea typeface="MS PGothic" panose="020B0600070205080204" pitchFamily="34" charset="-128"/>
                <a:cs typeface="+mn-cs"/>
              </a:rPr>
              <a:t>Delisted and abandoned military camps/reservations within zoned residential areas</a:t>
            </a:r>
            <a:endParaRPr lang="en-US" sz="2700" kern="1200" dirty="0">
              <a:solidFill>
                <a:srgbClr val="000000"/>
              </a:solidFill>
              <a:latin typeface="Baskerville Old Face" panose="02020602080505020303" pitchFamily="18" charset="0"/>
              <a:ea typeface="MS PGothic" panose="020B0600070205080204" pitchFamily="34" charset="-128"/>
              <a:cs typeface="+mn-cs"/>
            </a:endParaRPr>
          </a:p>
          <a:p>
            <a:pPr algn="just" eaLnBrk="1" hangingPunct="1">
              <a:lnSpc>
                <a:spcPct val="90000"/>
              </a:lnSpc>
              <a:buSzPct val="80000"/>
            </a:pPr>
            <a:r>
              <a:rPr lang="en-US" sz="2700" kern="1200" dirty="0">
                <a:solidFill>
                  <a:srgbClr val="000000"/>
                </a:solidFill>
                <a:latin typeface="Baskerville Old Face" panose="02020602080505020303" pitchFamily="18" charset="0"/>
                <a:ea typeface="MS PGothic" panose="020B0600070205080204" pitchFamily="34" charset="-128"/>
                <a:cs typeface="+mn-cs"/>
              </a:rPr>
              <a:t>Public schools, municipal halls, public plazas or parks, and other government institutions for public purpose- special patents located in public lands;</a:t>
            </a:r>
            <a:endParaRPr lang="en-US" sz="2700" kern="1200" dirty="0">
              <a:solidFill>
                <a:srgbClr val="000000"/>
              </a:solidFill>
              <a:latin typeface="Baskerville Old Face" panose="02020602080505020303" pitchFamily="18" charset="0"/>
              <a:ea typeface="MS PGothic" panose="020B0600070205080204" pitchFamily="34" charset="-128"/>
              <a:cs typeface="+mn-cs"/>
            </a:endParaRPr>
          </a:p>
        </p:txBody>
      </p:sp>
      <p:pic>
        <p:nvPicPr>
          <p:cNvPr id="130051" name="Picture 4"/>
          <p:cNvPicPr>
            <a:picLocks noChangeAspect="1"/>
          </p:cNvPicPr>
          <p:nvPr/>
        </p:nvPicPr>
        <p:blipFill>
          <a:blip r:embed="rId1">
            <a:lum bright="-12000" contrast="20000"/>
          </a:blip>
          <a:stretch>
            <a:fillRect/>
          </a:stretch>
        </p:blipFill>
        <p:spPr>
          <a:xfrm>
            <a:off x="5084763" y="735013"/>
            <a:ext cx="3581400" cy="2057400"/>
          </a:xfrm>
          <a:prstGeom prst="rect">
            <a:avLst/>
          </a:prstGeom>
          <a:noFill/>
          <a:ln w="9525">
            <a:noFill/>
          </a:ln>
        </p:spPr>
      </p:pic>
      <p:pic>
        <p:nvPicPr>
          <p:cNvPr id="130052" name="Picture 7"/>
          <p:cNvPicPr>
            <a:picLocks noChangeAspect="1"/>
          </p:cNvPicPr>
          <p:nvPr/>
        </p:nvPicPr>
        <p:blipFill>
          <a:blip r:embed="rId2">
            <a:lum bright="-12000" contrast="20000"/>
          </a:blip>
          <a:stretch>
            <a:fillRect/>
          </a:stretch>
        </p:blipFill>
        <p:spPr>
          <a:xfrm>
            <a:off x="5105400" y="2895600"/>
            <a:ext cx="3581400" cy="2590800"/>
          </a:xfrm>
          <a:prstGeom prst="rect">
            <a:avLst/>
          </a:prstGeom>
          <a:noFill/>
          <a:ln w="9525">
            <a:noFill/>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8" name="Title 1"/>
          <p:cNvSpPr>
            <a:spLocks noGrp="1"/>
          </p:cNvSpPr>
          <p:nvPr>
            <p:ph type="title" idx="4294967295"/>
          </p:nvPr>
        </p:nvSpPr>
        <p:spPr>
          <a:xfrm>
            <a:off x="1714872" y="485056"/>
            <a:ext cx="6057528" cy="810344"/>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Modes of Disposition</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32098" name="Content Placeholder 2"/>
          <p:cNvSpPr>
            <a:spLocks noGrp="1"/>
          </p:cNvSpPr>
          <p:nvPr>
            <p:ph idx="4294967295"/>
          </p:nvPr>
        </p:nvSpPr>
        <p:spPr>
          <a:xfrm>
            <a:off x="179388" y="1341438"/>
            <a:ext cx="8569325" cy="4114800"/>
          </a:xfrm>
        </p:spPr>
        <p:txBody>
          <a:bodyPr wrap="square" lIns="182880" tIns="91440" rIns="91440" bIns="45720" anchor="t"/>
          <a:p>
            <a:pPr algn="just" eaLnBrk="1" hangingPunct="1">
              <a:lnSpc>
                <a:spcPct val="90000"/>
              </a:lnSpc>
            </a:pPr>
            <a:r>
              <a:rPr lang="en-US" sz="3600" dirty="0">
                <a:solidFill>
                  <a:srgbClr val="000000"/>
                </a:solidFill>
                <a:latin typeface="Baskerville Old Face" panose="02020602080505020303" pitchFamily="18" charset="0"/>
                <a:ea typeface="MS PGothic" panose="020B0600070205080204" pitchFamily="34" charset="-128"/>
              </a:rPr>
              <a:t>Free Patents = untitled residential lands, town sites and delisted military camps (in zoned residential areas); </a:t>
            </a:r>
            <a:endParaRPr lang="en-US" sz="3600"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Wingdings 3" panose="05040102010807070707" pitchFamily="18" charset="2"/>
              <a:buNone/>
            </a:pPr>
            <a:endParaRPr lang="en-US" sz="3600"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pPr>
            <a:r>
              <a:rPr lang="en-US" sz="3600" dirty="0">
                <a:solidFill>
                  <a:srgbClr val="000000"/>
                </a:solidFill>
                <a:latin typeface="Baskerville Old Face" panose="02020602080505020303" pitchFamily="18" charset="0"/>
                <a:ea typeface="MS PGothic" panose="020B0600070205080204" pitchFamily="34" charset="-128"/>
              </a:rPr>
              <a:t>Special Patents = public schools, public parks, municipal halls and other government properties/assets in public lands</a:t>
            </a:r>
            <a:endParaRPr lang="en-US" sz="3600" dirty="0">
              <a:solidFill>
                <a:srgbClr val="000000"/>
              </a:solidFill>
              <a:latin typeface="Baskerville Old Face" panose="02020602080505020303" pitchFamily="18" charset="0"/>
              <a:ea typeface="MS PGothic" panose="020B0600070205080204" pitchFamily="34" charset="-128"/>
            </a:endParaRPr>
          </a:p>
          <a:p>
            <a:pPr lvl="1" algn="just" eaLnBrk="1" hangingPunct="1">
              <a:lnSpc>
                <a:spcPct val="90000"/>
              </a:lnSpc>
            </a:pPr>
            <a:r>
              <a:rPr lang="en-US" sz="3600" dirty="0">
                <a:solidFill>
                  <a:srgbClr val="000000"/>
                </a:solidFill>
                <a:latin typeface="Baskerville Old Face" panose="02020602080505020303" pitchFamily="18" charset="0"/>
                <a:ea typeface="MS PGothic" panose="020B0600070205080204" pitchFamily="34" charset="-128"/>
              </a:rPr>
              <a:t>  public use or public purposes</a:t>
            </a:r>
            <a:endParaRPr lang="en-US" sz="3600"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pPr>
            <a:endParaRPr lang="en-US" sz="3600"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2" name="Title 1"/>
          <p:cNvSpPr>
            <a:spLocks noGrp="1"/>
          </p:cNvSpPr>
          <p:nvPr>
            <p:ph type="title" idx="4294967295"/>
          </p:nvPr>
        </p:nvSpPr>
        <p:spPr>
          <a:xfrm>
            <a:off x="533400" y="609600"/>
            <a:ext cx="7772400" cy="114300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Criteria for Residential </a:t>
            </a:r>
            <a:r>
              <a:rPr kumimoji="0" lang="en-US" sz="3600" b="1" i="0" u="none" strike="noStrike" kern="1200" cap="none" spc="0" normalizeH="0" baseline="0" noProof="0" dirty="0" err="1">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FPs</a:t>
            </a: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 (1)</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34146" name="Content Placeholder 2"/>
          <p:cNvSpPr>
            <a:spLocks noGrp="1"/>
          </p:cNvSpPr>
          <p:nvPr>
            <p:ph idx="4294967295"/>
          </p:nvPr>
        </p:nvSpPr>
        <p:spPr>
          <a:xfrm>
            <a:off x="984250" y="1366838"/>
            <a:ext cx="7620000" cy="5230812"/>
          </a:xfrm>
        </p:spPr>
        <p:txBody>
          <a:bodyPr wrap="square" lIns="182880" tIns="91440" rIns="91440" bIns="45720" anchor="t"/>
          <a:p>
            <a:pPr eaLnBrk="1" hangingPunct="1">
              <a:lnSpc>
                <a:spcPct val="80000"/>
              </a:lnSpc>
              <a:buFont typeface="Arial" panose="020B0604020202020204" pitchFamily="34" charset="0"/>
              <a:buChar char="•"/>
            </a:pPr>
            <a:r>
              <a:rPr lang="en-US" sz="3200" dirty="0">
                <a:solidFill>
                  <a:srgbClr val="000000"/>
                </a:solidFill>
                <a:latin typeface="Baskerville Old Face" panose="02020602080505020303" pitchFamily="18" charset="0"/>
                <a:ea typeface="MS PGothic" panose="020B0600070205080204" pitchFamily="34" charset="-128"/>
              </a:rPr>
              <a:t>Filipino citizen (natural-born and naturalised)</a:t>
            </a: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Font typeface="Arial" panose="020B0604020202020204" pitchFamily="34" charset="0"/>
              <a:buChar char="•"/>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buNone/>
            </a:pPr>
            <a:r>
              <a:rPr lang="en-US" sz="3200" b="1" i="1" dirty="0">
                <a:solidFill>
                  <a:srgbClr val="000000"/>
                </a:solidFill>
                <a:latin typeface="Baskerville Old Face" panose="02020602080505020303" pitchFamily="18" charset="0"/>
                <a:ea typeface="MS PGothic" panose="020B0600070205080204" pitchFamily="34" charset="-128"/>
              </a:rPr>
              <a:t>	(As per DAO-2010-12 – IRR of RA10023)</a:t>
            </a:r>
            <a:endParaRPr lang="en-US" sz="3200" b="1" i="1" dirty="0">
              <a:solidFill>
                <a:srgbClr val="000000"/>
              </a:solidFill>
              <a:latin typeface="Baskerville Old Face" panose="02020602080505020303" pitchFamily="18" charset="0"/>
              <a:ea typeface="MS PGothic" panose="020B0600070205080204" pitchFamily="34" charset="-128"/>
            </a:endParaRPr>
          </a:p>
        </p:txBody>
      </p:sp>
      <p:pic>
        <p:nvPicPr>
          <p:cNvPr id="13316" name="Picture 6"/>
          <p:cNvPicPr>
            <a:picLocks noChangeAspect="1" noChangeArrowheads="1"/>
          </p:cNvPicPr>
          <p:nvPr/>
        </p:nvPicPr>
        <p:blipFill>
          <a:blip r:embed="rId1"/>
          <a:srcRect/>
          <a:stretch>
            <a:fillRect/>
          </a:stretch>
        </p:blipFill>
        <p:spPr bwMode="auto">
          <a:xfrm>
            <a:off x="1187450" y="2378075"/>
            <a:ext cx="7118350" cy="3032125"/>
          </a:xfrm>
          <a:prstGeom prst="rect">
            <a:avLst/>
          </a:prstGeom>
        </p:spPr>
        <p:style>
          <a:lnRef idx="1">
            <a:schemeClr val="accent4"/>
          </a:lnRef>
          <a:fillRef idx="2">
            <a:schemeClr val="accent4"/>
          </a:fillRef>
          <a:effectRef idx="1">
            <a:schemeClr val="accent4"/>
          </a:effectRef>
          <a:fontRef idx="minor">
            <a:schemeClr val="dk1"/>
          </a:fontRef>
        </p:style>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3"/>
          <p:cNvSpPr>
            <a:spLocks noGrp="1"/>
          </p:cNvSpPr>
          <p:nvPr>
            <p:ph idx="1"/>
          </p:nvPr>
        </p:nvSpPr>
        <p:spPr>
          <a:xfrm>
            <a:off x="762000" y="1524000"/>
            <a:ext cx="7848600" cy="5181600"/>
          </a:xfrm>
        </p:spPr>
        <p:txBody>
          <a:bodyPr wrap="square" lIns="182880" tIns="91440" rIns="91440" bIns="45720" anchor="t"/>
          <a:p>
            <a:pPr eaLnBrk="1" hangingPunct="1"/>
            <a:r>
              <a:rPr lang="en-US" sz="3200" dirty="0">
                <a:solidFill>
                  <a:srgbClr val="000000"/>
                </a:solidFill>
                <a:latin typeface="Baskerville Old Face" panose="02020602080505020303" pitchFamily="18" charset="0"/>
                <a:ea typeface="MS PGothic" panose="020B0600070205080204" pitchFamily="34" charset="-128"/>
              </a:rPr>
              <a:t>Actually resided on and continuously possessed and occupied for at least 10 years</a:t>
            </a: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buFont typeface="Wingdings 3" panose="05040102010807070707" pitchFamily="18" charset="2"/>
              <a:buNone/>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r>
              <a:rPr lang="en-US" sz="3200" dirty="0">
                <a:solidFill>
                  <a:srgbClr val="000000"/>
                </a:solidFill>
                <a:latin typeface="Baskerville Old Face" panose="02020602080505020303" pitchFamily="18" charset="0"/>
                <a:ea typeface="MS PGothic" panose="020B0600070205080204" pitchFamily="34" charset="-128"/>
              </a:rPr>
              <a:t>No age limit; </a:t>
            </a: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lnSpc>
                <a:spcPct val="80000"/>
              </a:lnSpc>
            </a:pPr>
            <a:r>
              <a:rPr lang="en-US" sz="3200" dirty="0">
                <a:solidFill>
                  <a:srgbClr val="000000"/>
                </a:solidFill>
                <a:latin typeface="Baskerville Old Face" panose="02020602080505020303" pitchFamily="18" charset="0"/>
                <a:ea typeface="MS PGothic" panose="020B0600070205080204" pitchFamily="34" charset="-128"/>
              </a:rPr>
              <a:t>Patent subject  to constitutional limits on total lands acquired = 12 hectares</a:t>
            </a:r>
            <a:endParaRPr lang="en-US" sz="3200" dirty="0">
              <a:solidFill>
                <a:srgbClr val="000000"/>
              </a:solidFill>
              <a:latin typeface="Baskerville Old Face" panose="02020602080505020303" pitchFamily="18" charset="0"/>
              <a:ea typeface="MS PGothic" panose="020B0600070205080204" pitchFamily="34" charset="-128"/>
            </a:endParaRPr>
          </a:p>
          <a:p>
            <a:pPr eaLnBrk="1" hangingPunct="1"/>
            <a:endParaRPr lang="en-US" sz="3200" dirty="0">
              <a:solidFill>
                <a:srgbClr val="000000"/>
              </a:solidFill>
              <a:latin typeface="Baskerville Old Face" panose="02020602080505020303" pitchFamily="18" charset="0"/>
              <a:ea typeface="MS PGothic" panose="020B0600070205080204" pitchFamily="34" charset="-128"/>
            </a:endParaRPr>
          </a:p>
        </p:txBody>
      </p:sp>
      <p:sp>
        <p:nvSpPr>
          <p:cNvPr id="18436" name="Rectangle 2"/>
          <p:cNvSpPr>
            <a:spLocks noGrp="1" noChangeArrowheads="1"/>
          </p:cNvSpPr>
          <p:nvPr>
            <p:ph type="title"/>
          </p:nvPr>
        </p:nvSpPr>
        <p:spPr>
          <a:xfrm>
            <a:off x="655636" y="457200"/>
            <a:ext cx="5821364" cy="822325"/>
          </a:xfrm>
          <a:noFill/>
          <a:ln>
            <a:noFill/>
          </a:ln>
          <a:effectLst/>
          <a:sp3d prstMaterial="plastic"/>
        </p:spPr>
        <p:txBody>
          <a:bodyPr vert="horz" anchor="b">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Criteria for Residential </a:t>
            </a:r>
            <a:r>
              <a:rPr kumimoji="0" lang="en-US" sz="3600" b="1" i="0" u="none" strike="noStrike" kern="1200" cap="none" spc="0" normalizeH="0" baseline="0" noProof="0" dirty="0" err="1">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FPs</a:t>
            </a: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 (2)</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36195" name="Rectangle 5"/>
          <p:cNvSpPr/>
          <p:nvPr/>
        </p:nvSpPr>
        <p:spPr>
          <a:xfrm>
            <a:off x="3114675" y="3246438"/>
            <a:ext cx="2749550" cy="366712"/>
          </a:xfrm>
          <a:prstGeom prst="rect">
            <a:avLst/>
          </a:prstGeom>
          <a:noFill/>
          <a:ln w="9525">
            <a:noFill/>
          </a:ln>
        </p:spPr>
        <p:txBody>
          <a:bodyPr wrap="none" anchor="t">
            <a:spAutoFit/>
          </a:bodyPr>
          <a:p>
            <a:r>
              <a:rPr lang="en-US" dirty="0">
                <a:solidFill>
                  <a:schemeClr val="tx2"/>
                </a:solidFill>
                <a:latin typeface="Lucida Sans Unicode" panose="020B0602030504020204" pitchFamily="34" charset="0"/>
              </a:rPr>
              <a:t>riteria for Residential FPs</a:t>
            </a:r>
            <a:endParaRPr lang="en-US" dirty="0">
              <a:solidFill>
                <a:schemeClr val="tx2"/>
              </a:solidFill>
              <a:latin typeface="Lucida Sans Unicode" panose="020B0602030504020204" pitchFamily="34" charset="0"/>
            </a:endParaRPr>
          </a:p>
        </p:txBody>
      </p:sp>
      <p:pic>
        <p:nvPicPr>
          <p:cNvPr id="14341" name="Picture 6"/>
          <p:cNvPicPr>
            <a:picLocks noChangeAspect="1" noChangeArrowheads="1"/>
          </p:cNvPicPr>
          <p:nvPr/>
        </p:nvPicPr>
        <p:blipFill>
          <a:blip r:embed="rId1"/>
          <a:srcRect/>
          <a:stretch>
            <a:fillRect/>
          </a:stretch>
        </p:blipFill>
        <p:spPr bwMode="auto">
          <a:xfrm>
            <a:off x="838200" y="2667000"/>
            <a:ext cx="7689850" cy="1905000"/>
          </a:xfrm>
          <a:prstGeom prst="rect">
            <a:avLst/>
          </a:prstGeom>
        </p:spPr>
        <p:style>
          <a:lnRef idx="1">
            <a:schemeClr val="accent4"/>
          </a:lnRef>
          <a:fillRef idx="2">
            <a:schemeClr val="accent4"/>
          </a:fillRef>
          <a:effectRef idx="1">
            <a:schemeClr val="accent4"/>
          </a:effectRef>
          <a:fontRef idx="minor">
            <a:schemeClr val="dk1"/>
          </a:fontRef>
        </p:style>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60" name="Rectangle 2"/>
          <p:cNvSpPr>
            <a:spLocks noGrp="1"/>
          </p:cNvSpPr>
          <p:nvPr>
            <p:ph type="title" idx="4294967295"/>
          </p:nvPr>
        </p:nvSpPr>
        <p:spPr>
          <a:xfrm>
            <a:off x="616024" y="304800"/>
            <a:ext cx="7772400" cy="91440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Limits of Areas for Residential </a:t>
            </a:r>
            <a:r>
              <a:rPr kumimoji="0" lang="en-US" sz="4000" b="1" i="0" u="none" strike="noStrike" kern="1200" cap="none" spc="0" normalizeH="0" baseline="0" noProof="0" dirty="0" err="1">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FPs</a:t>
            </a:r>
            <a:endParaRPr kumimoji="0" lang="en-US" sz="40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38242" name="Rectangle 3"/>
          <p:cNvSpPr>
            <a:spLocks noGrp="1"/>
          </p:cNvSpPr>
          <p:nvPr>
            <p:ph type="body"/>
          </p:nvPr>
        </p:nvSpPr>
        <p:spPr>
          <a:xfrm>
            <a:off x="376238" y="1339850"/>
            <a:ext cx="8386762" cy="4832350"/>
          </a:xfrm>
        </p:spPr>
        <p:txBody>
          <a:bodyPr wrap="square" lIns="182880" tIns="91440" rIns="91440" bIns="45720" anchor="t"/>
          <a:p>
            <a:pPr algn="just" eaLnBrk="1" hangingPunct="1"/>
            <a:r>
              <a:rPr lang="en-US" dirty="0">
                <a:solidFill>
                  <a:srgbClr val="000000"/>
                </a:solidFill>
                <a:latin typeface="Baskerville Old Face" panose="02020602080505020303" pitchFamily="18" charset="0"/>
                <a:ea typeface="MS PGothic" panose="020B0600070205080204" pitchFamily="34" charset="-128"/>
              </a:rPr>
              <a:t>Highly-urbanised cities               =    200 sqm</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Other cities                                 =    500 sqm</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1</a:t>
            </a:r>
            <a:r>
              <a:rPr lang="en-US" baseline="30000" dirty="0">
                <a:solidFill>
                  <a:srgbClr val="000000"/>
                </a:solidFill>
                <a:latin typeface="Baskerville Old Face" panose="02020602080505020303" pitchFamily="18" charset="0"/>
                <a:ea typeface="MS PGothic" panose="020B0600070205080204" pitchFamily="34" charset="-128"/>
              </a:rPr>
              <a:t>st</a:t>
            </a:r>
            <a:r>
              <a:rPr lang="en-US" dirty="0">
                <a:solidFill>
                  <a:srgbClr val="000000"/>
                </a:solidFill>
                <a:latin typeface="Baskerville Old Face" panose="02020602080505020303" pitchFamily="18" charset="0"/>
                <a:ea typeface="MS PGothic" panose="020B0600070205080204" pitchFamily="34" charset="-128"/>
              </a:rPr>
              <a:t> -2</a:t>
            </a:r>
            <a:r>
              <a:rPr lang="en-US" baseline="30000" dirty="0">
                <a:solidFill>
                  <a:srgbClr val="000000"/>
                </a:solidFill>
                <a:latin typeface="Baskerville Old Face" panose="02020602080505020303" pitchFamily="18" charset="0"/>
                <a:ea typeface="MS PGothic" panose="020B0600070205080204" pitchFamily="34" charset="-128"/>
              </a:rPr>
              <a:t>nd</a:t>
            </a:r>
            <a:r>
              <a:rPr lang="en-US" dirty="0">
                <a:solidFill>
                  <a:srgbClr val="000000"/>
                </a:solidFill>
                <a:latin typeface="Baskerville Old Face" panose="02020602080505020303" pitchFamily="18" charset="0"/>
                <a:ea typeface="MS PGothic" panose="020B0600070205080204" pitchFamily="34" charset="-128"/>
              </a:rPr>
              <a:t> class municipalities         =    750 sqm</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all other municipalities                = 1,000 sqm</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buFont typeface="Wingdings 3" panose="05040102010807070707" pitchFamily="18" charset="2"/>
              <a:buNone/>
            </a:pP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land is not needed for public service/use</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zoned as residential areas (by LGU) and conforming to PD 705 (Forestry Code);</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dirty="0">
                <a:solidFill>
                  <a:srgbClr val="000000"/>
                </a:solidFill>
                <a:latin typeface="Baskerville Old Face" panose="02020602080505020303" pitchFamily="18" charset="0"/>
                <a:ea typeface="MS PGothic" panose="020B0600070205080204" pitchFamily="34" charset="-128"/>
              </a:rPr>
              <a:t>delisted camps/townsites =zoned residential prior to NIPAs Law </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endParaRPr lang="en-US"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4" name="Title 1"/>
          <p:cNvSpPr>
            <a:spLocks noGrp="1"/>
          </p:cNvSpPr>
          <p:nvPr>
            <p:ph type="title" idx="4294967295"/>
          </p:nvPr>
        </p:nvSpPr>
        <p:spPr>
          <a:xfrm>
            <a:off x="1653480" y="404664"/>
            <a:ext cx="6118920" cy="91440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Documentary Requirements</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40290" name="Content Placeholder 2"/>
          <p:cNvSpPr>
            <a:spLocks noGrp="1"/>
          </p:cNvSpPr>
          <p:nvPr>
            <p:ph idx="4294967295"/>
          </p:nvPr>
        </p:nvSpPr>
        <p:spPr>
          <a:xfrm>
            <a:off x="304800" y="1219200"/>
            <a:ext cx="8389938" cy="4979988"/>
          </a:xfrm>
        </p:spPr>
        <p:txBody>
          <a:bodyPr wrap="square" lIns="182880" tIns="91440" rIns="91440" bIns="45720" anchor="t"/>
          <a:p>
            <a:pPr algn="just" eaLnBrk="1" hangingPunct="1">
              <a:lnSpc>
                <a:spcPct val="90000"/>
              </a:lnSpc>
              <a:buFont typeface="Arial" panose="020B0604020202020204" pitchFamily="34" charset="0"/>
              <a:buChar char="•"/>
            </a:pPr>
            <a:r>
              <a:rPr lang="en-US" dirty="0">
                <a:solidFill>
                  <a:srgbClr val="000000"/>
                </a:solidFill>
                <a:latin typeface="Baskerville Old Face" panose="02020602080505020303" pitchFamily="18" charset="0"/>
                <a:ea typeface="MS PGothic" panose="020B0600070205080204" pitchFamily="34" charset="-128"/>
              </a:rPr>
              <a:t>Affidavit of two disinterested persons confirming 10 year occupancy</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Wingdings 3" panose="05040102010807070707" pitchFamily="18" charset="2"/>
              <a:buNone/>
            </a:pP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Arial" panose="020B0604020202020204" pitchFamily="34" charset="0"/>
              <a:buChar char="•"/>
            </a:pPr>
            <a:r>
              <a:rPr lang="en-US" dirty="0">
                <a:solidFill>
                  <a:srgbClr val="000000"/>
                </a:solidFill>
                <a:latin typeface="Baskerville Old Face" panose="02020602080505020303" pitchFamily="18" charset="0"/>
                <a:ea typeface="MS PGothic" panose="020B0600070205080204" pitchFamily="34" charset="-128"/>
              </a:rPr>
              <a:t>Application should  be supported by a map based on actual survey (either cadastral or other types of survey)  by licensed GE approved by the DENR</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Wingdings 3" panose="05040102010807070707" pitchFamily="18" charset="2"/>
              <a:buNone/>
            </a:pP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Arial" panose="020B0604020202020204" pitchFamily="34" charset="0"/>
              <a:buChar char="•"/>
            </a:pPr>
            <a:r>
              <a:rPr lang="en-US" dirty="0">
                <a:solidFill>
                  <a:srgbClr val="000000"/>
                </a:solidFill>
                <a:latin typeface="Baskerville Old Face" panose="02020602080505020303" pitchFamily="18" charset="0"/>
                <a:ea typeface="MS PGothic" panose="020B0600070205080204" pitchFamily="34" charset="-128"/>
              </a:rPr>
              <a:t>Map should contain both technical and physical description</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Wingdings 3" panose="05040102010807070707" pitchFamily="18" charset="2"/>
              <a:buNone/>
            </a:pP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Font typeface="Arial" panose="020B0604020202020204" pitchFamily="34" charset="0"/>
              <a:buChar char="•"/>
            </a:pPr>
            <a:r>
              <a:rPr lang="en-US" dirty="0">
                <a:solidFill>
                  <a:srgbClr val="000000"/>
                </a:solidFill>
                <a:latin typeface="Baskerville Old Face" panose="02020602080505020303" pitchFamily="18" charset="0"/>
                <a:ea typeface="MS PGothic" panose="020B0600070205080204" pitchFamily="34" charset="-128"/>
              </a:rPr>
              <a:t>Zoned residential area by LGU (certification from city/municipal planning office or zoning ordinance)</a:t>
            </a:r>
            <a:endParaRPr lang="en-US" dirty="0">
              <a:solidFill>
                <a:srgbClr val="000000"/>
              </a:solidFill>
              <a:latin typeface="Baskerville Old Face" panose="02020602080505020303" pitchFamily="18" charset="0"/>
              <a:ea typeface="MS PGothic" panose="020B0600070205080204" pitchFamily="34" charset="-128"/>
            </a:endParaRPr>
          </a:p>
          <a:p>
            <a:pPr algn="just" eaLnBrk="1" hangingPunct="1">
              <a:lnSpc>
                <a:spcPct val="90000"/>
              </a:lnSpc>
              <a:buNone/>
            </a:pPr>
            <a:endParaRPr lang="en-US"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60" name="Picture 4"/>
          <p:cNvPicPr>
            <a:picLocks noChangeAspect="1"/>
          </p:cNvPicPr>
          <p:nvPr/>
        </p:nvPicPr>
        <p:blipFill>
          <a:blip r:embed="rId1"/>
          <a:stretch>
            <a:fillRect/>
          </a:stretch>
        </p:blipFill>
        <p:spPr>
          <a:xfrm>
            <a:off x="228600" y="381000"/>
            <a:ext cx="5105400" cy="6172200"/>
          </a:xfrm>
          <a:prstGeom prst="rect">
            <a:avLst/>
          </a:prstGeom>
          <a:noFill/>
          <a:ln w="9525" cap="flat" cmpd="sng">
            <a:solidFill>
              <a:schemeClr val="bg1"/>
            </a:solidFill>
            <a:prstDash val="solid"/>
            <a:miter/>
            <a:headEnd type="none" w="med" len="med"/>
            <a:tailEnd type="none" w="med" len="med"/>
          </a:ln>
        </p:spPr>
      </p:pic>
      <p:pic>
        <p:nvPicPr>
          <p:cNvPr id="45061" name="Picture 5"/>
          <p:cNvPicPr>
            <a:picLocks noChangeAspect="1"/>
          </p:cNvPicPr>
          <p:nvPr/>
        </p:nvPicPr>
        <p:blipFill>
          <a:blip r:embed="rId2"/>
          <a:stretch>
            <a:fillRect/>
          </a:stretch>
        </p:blipFill>
        <p:spPr>
          <a:xfrm>
            <a:off x="1447800" y="381000"/>
            <a:ext cx="5257800" cy="6172200"/>
          </a:xfrm>
          <a:prstGeom prst="rect">
            <a:avLst/>
          </a:prstGeom>
          <a:noFill/>
          <a:ln w="9525" cap="flat" cmpd="sng">
            <a:solidFill>
              <a:schemeClr val="bg1"/>
            </a:solidFill>
            <a:prstDash val="solid"/>
            <a:miter/>
            <a:headEnd type="none" w="med" len="med"/>
            <a:tailEnd type="none" w="med" len="med"/>
          </a:ln>
        </p:spPr>
      </p:pic>
      <p:pic>
        <p:nvPicPr>
          <p:cNvPr id="45062" name="Picture 6"/>
          <p:cNvPicPr>
            <a:picLocks noChangeAspect="1"/>
          </p:cNvPicPr>
          <p:nvPr/>
        </p:nvPicPr>
        <p:blipFill>
          <a:blip r:embed="rId3"/>
          <a:stretch>
            <a:fillRect/>
          </a:stretch>
        </p:blipFill>
        <p:spPr>
          <a:xfrm>
            <a:off x="2438400" y="304800"/>
            <a:ext cx="5791200" cy="6248400"/>
          </a:xfrm>
          <a:prstGeom prst="rect">
            <a:avLst/>
          </a:prstGeom>
          <a:noFill/>
          <a:ln w="9525" cap="flat" cmpd="sng">
            <a:solidFill>
              <a:schemeClr val="bg1"/>
            </a:solidFill>
            <a:prstDash val="solid"/>
            <a:miter/>
            <a:headEnd type="none" w="med" len="med"/>
            <a:tailEnd type="none" w="med" len="med"/>
          </a:ln>
        </p:spPr>
      </p:pic>
      <p:pic>
        <p:nvPicPr>
          <p:cNvPr id="45064" name="Picture 8"/>
          <p:cNvPicPr>
            <a:picLocks noChangeAspect="1"/>
          </p:cNvPicPr>
          <p:nvPr/>
        </p:nvPicPr>
        <p:blipFill>
          <a:blip r:embed="rId4"/>
          <a:stretch>
            <a:fillRect/>
          </a:stretch>
        </p:blipFill>
        <p:spPr>
          <a:xfrm>
            <a:off x="2997200" y="-685800"/>
            <a:ext cx="6146800" cy="7543800"/>
          </a:xfrm>
          <a:prstGeom prst="rect">
            <a:avLst/>
          </a:prstGeom>
          <a:noFill/>
          <a:ln w="12700" cap="flat" cmpd="sng">
            <a:solidFill>
              <a:schemeClr val="bg1"/>
            </a:solidFill>
            <a:prstDash val="solid"/>
            <a:miter/>
            <a:headEnd type="none" w="med" len="med"/>
            <a:tailEnd type="none" w="med" len="me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1000" fill="hold"/>
                                        <p:tgtEl>
                                          <p:spTgt spid="45060"/>
                                        </p:tgtEl>
                                        <p:attrNameLst>
                                          <p:attrName>ppt_x</p:attrName>
                                        </p:attrNameLst>
                                      </p:cBhvr>
                                      <p:tavLst>
                                        <p:tav tm="0">
                                          <p:val>
                                            <p:strVal val="0-#ppt_w/2"/>
                                          </p:val>
                                        </p:tav>
                                        <p:tav tm="100000">
                                          <p:val>
                                            <p:strVal val="#ppt_x"/>
                                          </p:val>
                                        </p:tav>
                                      </p:tavLst>
                                    </p:anim>
                                    <p:anim calcmode="lin" valueType="num">
                                      <p:cBhvr>
                                        <p:cTn id="8" dur="1000" fill="hold"/>
                                        <p:tgtEl>
                                          <p:spTgt spid="450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061"/>
                                        </p:tgtEl>
                                        <p:attrNameLst>
                                          <p:attrName>style.visibility</p:attrName>
                                        </p:attrNameLst>
                                      </p:cBhvr>
                                      <p:to>
                                        <p:strVal val="visible"/>
                                      </p:to>
                                    </p:set>
                                    <p:anim calcmode="lin" valueType="num">
                                      <p:cBhvr>
                                        <p:cTn id="13" dur="500" fill="hold"/>
                                        <p:tgtEl>
                                          <p:spTgt spid="45061"/>
                                        </p:tgtEl>
                                        <p:attrNameLst>
                                          <p:attrName>ppt_x</p:attrName>
                                        </p:attrNameLst>
                                      </p:cBhvr>
                                      <p:tavLst>
                                        <p:tav tm="0">
                                          <p:val>
                                            <p:strVal val="0-#ppt_w/2"/>
                                          </p:val>
                                        </p:tav>
                                        <p:tav tm="100000">
                                          <p:val>
                                            <p:strVal val="#ppt_x"/>
                                          </p:val>
                                        </p:tav>
                                      </p:tavLst>
                                    </p:anim>
                                    <p:anim calcmode="lin" valueType="num">
                                      <p:cBhvr>
                                        <p:cTn id="14" dur="500" fill="hold"/>
                                        <p:tgtEl>
                                          <p:spTgt spid="450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p:cTn id="19" dur="1000" fill="hold"/>
                                        <p:tgtEl>
                                          <p:spTgt spid="45062"/>
                                        </p:tgtEl>
                                        <p:attrNameLst>
                                          <p:attrName>ppt_w</p:attrName>
                                        </p:attrNameLst>
                                      </p:cBhvr>
                                      <p:tavLst>
                                        <p:tav tm="0">
                                          <p:val>
                                            <p:strVal val="#ppt_w*0.70"/>
                                          </p:val>
                                        </p:tav>
                                        <p:tav tm="100000">
                                          <p:val>
                                            <p:strVal val="#ppt_w"/>
                                          </p:val>
                                        </p:tav>
                                      </p:tavLst>
                                    </p:anim>
                                    <p:anim calcmode="lin" valueType="num">
                                      <p:cBhvr>
                                        <p:cTn id="20" dur="1000" fill="hold"/>
                                        <p:tgtEl>
                                          <p:spTgt spid="45062"/>
                                        </p:tgtEl>
                                        <p:attrNameLst>
                                          <p:attrName>ppt_h</p:attrName>
                                        </p:attrNameLst>
                                      </p:cBhvr>
                                      <p:tavLst>
                                        <p:tav tm="0">
                                          <p:val>
                                            <p:strVal val="#ppt_h"/>
                                          </p:val>
                                        </p:tav>
                                        <p:tav tm="100000">
                                          <p:val>
                                            <p:strVal val="#ppt_h"/>
                                          </p:val>
                                        </p:tav>
                                      </p:tavLst>
                                    </p:anim>
                                    <p:animEffect transition="in" filter="fade">
                                      <p:cBhvr>
                                        <p:cTn id="21" dur="1000"/>
                                        <p:tgtEl>
                                          <p:spTgt spid="45062"/>
                                        </p:tgtEl>
                                      </p:cBhvr>
                                    </p:animEffect>
                                  </p:childTnLst>
                                </p:cTn>
                              </p:par>
                            </p:childTnLst>
                          </p:cTn>
                        </p:par>
                        <p:par>
                          <p:cTn id="22" fill="hold">
                            <p:stCondLst>
                              <p:cond delay="1000"/>
                            </p:stCondLst>
                            <p:childTnLst>
                              <p:par>
                                <p:cTn id="23" presetID="6" presetClass="emph" presetSubtype="0" fill="hold" nodeType="afterEffect">
                                  <p:stCondLst>
                                    <p:cond delay="0"/>
                                  </p:stCondLst>
                                  <p:childTnLst>
                                    <p:animScale>
                                      <p:cBhvr>
                                        <p:cTn id="24" dur="2000" fill="hold"/>
                                        <p:tgtEl>
                                          <p:spTgt spid="45062"/>
                                        </p:tgtEl>
                                      </p:cBhvr>
                                      <p:by x="150000" y="150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9" fill="hold" nodeType="clickEffect">
                                  <p:stCondLst>
                                    <p:cond delay="0"/>
                                  </p:stCondLst>
                                  <p:childTnLst>
                                    <p:set>
                                      <p:cBhvr>
                                        <p:cTn id="28" dur="1" fill="hold">
                                          <p:stCondLst>
                                            <p:cond delay="0"/>
                                          </p:stCondLst>
                                        </p:cTn>
                                        <p:tgtEl>
                                          <p:spTgt spid="45064"/>
                                        </p:tgtEl>
                                        <p:attrNameLst>
                                          <p:attrName>style.visibility</p:attrName>
                                        </p:attrNameLst>
                                      </p:cBhvr>
                                      <p:to>
                                        <p:strVal val="visible"/>
                                      </p:to>
                                    </p:set>
                                    <p:anim calcmode="lin" valueType="num">
                                      <p:cBhvr>
                                        <p:cTn id="29" dur="1000" fill="hold"/>
                                        <p:tgtEl>
                                          <p:spTgt spid="45064"/>
                                        </p:tgtEl>
                                        <p:attrNameLst>
                                          <p:attrName>ppt_x</p:attrName>
                                        </p:attrNameLst>
                                      </p:cBhvr>
                                      <p:tavLst>
                                        <p:tav tm="0">
                                          <p:val>
                                            <p:strVal val="0-#ppt_w/2"/>
                                          </p:val>
                                        </p:tav>
                                        <p:tav tm="100000">
                                          <p:val>
                                            <p:strVal val="#ppt_x"/>
                                          </p:val>
                                        </p:tav>
                                      </p:tavLst>
                                    </p:anim>
                                    <p:anim calcmode="lin" valueType="num">
                                      <p:cBhvr>
                                        <p:cTn id="30" dur="1000" fill="hold"/>
                                        <p:tgtEl>
                                          <p:spTgt spid="450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2" name="Title 1"/>
          <p:cNvSpPr>
            <a:spLocks noGrp="1"/>
          </p:cNvSpPr>
          <p:nvPr>
            <p:ph type="title" idx="4294967295"/>
          </p:nvPr>
        </p:nvSpPr>
        <p:spPr>
          <a:xfrm>
            <a:off x="609600" y="691480"/>
            <a:ext cx="5867400" cy="83252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Processing of FP Applications</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44386" name="Content Placeholder 2"/>
          <p:cNvSpPr>
            <a:spLocks noGrp="1"/>
          </p:cNvSpPr>
          <p:nvPr>
            <p:ph idx="4294967295"/>
          </p:nvPr>
        </p:nvSpPr>
        <p:spPr>
          <a:xfrm>
            <a:off x="685800" y="1835150"/>
            <a:ext cx="7772400" cy="4114800"/>
          </a:xfrm>
        </p:spPr>
        <p:txBody>
          <a:bodyPr wrap="square" lIns="182880" tIns="91440" rIns="91440" bIns="45720" anchor="t"/>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Applications at the CENRO level- to be processed within 120 days including notices</a:t>
            </a: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Font typeface="Wingdings 3" panose="05040102010807070707" pitchFamily="18" charset="2"/>
              <a:buNone/>
            </a:pP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Forward to PENRO</a:t>
            </a: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Font typeface="Wingdings 3" panose="05040102010807070707" pitchFamily="18" charset="2"/>
              <a:buNone/>
            </a:pP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PENRO must act within 5 days </a:t>
            </a: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None/>
            </a:pP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None/>
            </a:pP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None/>
            </a:pPr>
            <a:endParaRPr lang="en-US" sz="3200"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6" name="Title 1"/>
          <p:cNvSpPr>
            <a:spLocks noGrp="1"/>
          </p:cNvSpPr>
          <p:nvPr>
            <p:ph type="title" idx="4294967295"/>
          </p:nvPr>
        </p:nvSpPr>
        <p:spPr>
          <a:xfrm>
            <a:off x="914400" y="609600"/>
            <a:ext cx="6324600" cy="91440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Restrictions for Residential </a:t>
            </a:r>
            <a:r>
              <a:rPr kumimoji="0" lang="en-US" sz="3600" b="1" i="0" u="none" strike="noStrike" kern="1200" cap="none" spc="0" normalizeH="0" baseline="0" noProof="0" dirty="0" err="1">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FPs</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46434" name="Content Placeholder 2"/>
          <p:cNvSpPr>
            <a:spLocks noGrp="1"/>
          </p:cNvSpPr>
          <p:nvPr>
            <p:ph idx="4294967295"/>
          </p:nvPr>
        </p:nvSpPr>
        <p:spPr>
          <a:xfrm>
            <a:off x="395288" y="1773238"/>
            <a:ext cx="8291512" cy="4114800"/>
          </a:xfrm>
        </p:spPr>
        <p:txBody>
          <a:bodyPr wrap="square" lIns="182880" tIns="91440" rIns="91440" bIns="45720" anchor="t"/>
          <a:p>
            <a:pPr marL="411480" algn="just" eaLnBrk="1" hangingPunct="1"/>
            <a:r>
              <a:rPr lang="en-US" sz="3200" dirty="0">
                <a:solidFill>
                  <a:srgbClr val="000000"/>
                </a:solidFill>
                <a:latin typeface="Baskerville Old Face" panose="02020602080505020303" pitchFamily="18" charset="0"/>
                <a:ea typeface="MS PGothic" panose="020B0600070205080204" pitchFamily="34" charset="-128"/>
              </a:rPr>
              <a:t>NONE : </a:t>
            </a:r>
            <a:endParaRPr lang="en-US" sz="3200" dirty="0">
              <a:solidFill>
                <a:srgbClr val="000000"/>
              </a:solidFill>
              <a:latin typeface="Baskerville Old Face" panose="02020602080505020303" pitchFamily="18" charset="0"/>
              <a:ea typeface="MS PGothic" panose="020B0600070205080204" pitchFamily="34" charset="-128"/>
            </a:endParaRPr>
          </a:p>
          <a:p>
            <a:pPr marL="411480" algn="just" eaLnBrk="1" hangingPunct="1"/>
            <a:r>
              <a:rPr lang="en-US" sz="3200" dirty="0">
                <a:solidFill>
                  <a:srgbClr val="000000"/>
                </a:solidFill>
                <a:latin typeface="Baskerville Old Face" panose="02020602080505020303" pitchFamily="18" charset="0"/>
                <a:ea typeface="MS PGothic" panose="020B0600070205080204" pitchFamily="34" charset="-128"/>
              </a:rPr>
              <a:t>Land can be immediately used for commerce or financial lending services</a:t>
            </a:r>
            <a:endParaRPr lang="en-US" sz="3200" dirty="0">
              <a:solidFill>
                <a:srgbClr val="000000"/>
              </a:solidFill>
              <a:latin typeface="Baskerville Old Face" panose="02020602080505020303" pitchFamily="18" charset="0"/>
              <a:ea typeface="MS PGothic" panose="020B0600070205080204" pitchFamily="34" charset="-128"/>
            </a:endParaRPr>
          </a:p>
          <a:p>
            <a:pPr marL="411480" algn="just" eaLnBrk="1" hangingPunct="1">
              <a:buNone/>
            </a:pPr>
            <a:endParaRPr lang="en-US" sz="3200"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265420"/>
          </a:xfrm>
        </p:spPr>
        <p:txBody>
          <a:bodyPr/>
          <a:p>
            <a:r>
              <a:rPr lang="en-US"/>
              <a:t>7.Deed of Donation(Absolute or Conditional)</a:t>
            </a:r>
            <a:endParaRPr lang="en-US"/>
          </a:p>
          <a:p>
            <a:r>
              <a:rPr lang="en-US"/>
              <a:t>8.Lease with Option to Purchase</a:t>
            </a:r>
            <a:endParaRPr lang="en-US"/>
          </a:p>
          <a:p>
            <a:r>
              <a:rPr lang="en-US"/>
              <a:t>9.Lease-Purchase Agreement</a:t>
            </a:r>
            <a:endParaRPr lang="en-US"/>
          </a:p>
          <a:p>
            <a:r>
              <a:rPr lang="en-US"/>
              <a:t>10.Deed of Sale with Assumption of Mortgage</a:t>
            </a:r>
            <a:endParaRPr lang="en-US"/>
          </a:p>
          <a:p>
            <a:r>
              <a:rPr lang="en-US"/>
              <a:t>11.Deed of Undertaking</a:t>
            </a:r>
            <a:endParaRPr lang="en-US"/>
          </a:p>
          <a:p>
            <a:r>
              <a:rPr lang="en-US"/>
              <a:t>12.Memorandum of Agreement/Memorandum of Understanding (MOA/MOU)</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98780" y="616585"/>
            <a:ext cx="8347075" cy="5692775"/>
          </a:xfrm>
          <a:prstGeom prst="rect">
            <a:avLst/>
          </a:prstGeom>
          <a:noFill/>
        </p:spPr>
        <p:txBody>
          <a:bodyPr wrap="square" rtlCol="0" anchor="t">
            <a:spAutoFit/>
          </a:bodyPr>
          <a:p>
            <a:r>
              <a:rPr lang="en-US" sz="2800"/>
              <a:t>The Agricultural Free Patent Reform Act of 2019 or R.A. 11231</a:t>
            </a:r>
            <a:r>
              <a:rPr lang="en-US" sz="1800" i="1"/>
              <a:t> (effective March 2019)</a:t>
            </a:r>
            <a:r>
              <a:rPr lang="en-US" sz="2800" u="sng">
                <a:solidFill>
                  <a:srgbClr val="FF0000"/>
                </a:solidFill>
              </a:rPr>
              <a:t> removes the restrictions on agricultural free patents under Commonwealth Act (C.A.) No. 141 or Public Land Act of 1936. </a:t>
            </a:r>
            <a:r>
              <a:rPr lang="en-US" sz="2800"/>
              <a:t>The restrictions removed by the law are as follows:</a:t>
            </a:r>
            <a:endParaRPr lang="en-US" sz="2800"/>
          </a:p>
          <a:p>
            <a:endParaRPr lang="en-US" sz="2800"/>
          </a:p>
          <a:p>
            <a:r>
              <a:rPr lang="en-US" sz="2800"/>
              <a:t>--&gt;Five (5) year prohibition on encumbrance and alienation (Sec. 118 of C.A. 141);</a:t>
            </a:r>
            <a:endParaRPr lang="en-US" sz="2800"/>
          </a:p>
          <a:p>
            <a:r>
              <a:rPr lang="en-US" sz="2800"/>
              <a:t>---&gt;Five (5) year right to repurchase (Sec. 119 of C.A. 141), and</a:t>
            </a:r>
            <a:endParaRPr lang="en-US" sz="2800"/>
          </a:p>
          <a:p>
            <a:r>
              <a:rPr lang="en-US" sz="2800"/>
              <a:t>---&gt;Prohibition on corporation, association, or partnership to acquire or own an agricultural free patent (Sec. 121 of C.A. 141).</a:t>
            </a:r>
            <a:endParaRPr lang="en-US" sz="280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80" name="Title 1"/>
          <p:cNvSpPr>
            <a:spLocks noGrp="1"/>
          </p:cNvSpPr>
          <p:nvPr>
            <p:ph type="title" idx="4294967295"/>
          </p:nvPr>
        </p:nvSpPr>
        <p:spPr>
          <a:xfrm>
            <a:off x="762000" y="685800"/>
            <a:ext cx="6400800" cy="838200"/>
          </a:xfrm>
          <a:noFill/>
          <a:ln>
            <a:noFill/>
          </a:ln>
          <a:effectLst/>
          <a:sp3d prstMaterial="plastic"/>
        </p:spPr>
        <p:txBody>
          <a:bodyPr anchor="t">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Restrictions of Special Patents (1)</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
        <p:nvSpPr>
          <p:cNvPr id="148482" name="Content Placeholder 2"/>
          <p:cNvSpPr>
            <a:spLocks noGrp="1"/>
          </p:cNvSpPr>
          <p:nvPr>
            <p:ph idx="4294967295"/>
          </p:nvPr>
        </p:nvSpPr>
        <p:spPr>
          <a:xfrm>
            <a:off x="541338" y="1676400"/>
            <a:ext cx="8069262" cy="4114800"/>
          </a:xfrm>
        </p:spPr>
        <p:txBody>
          <a:bodyPr wrap="square" lIns="182880" tIns="91440" rIns="91440" bIns="45720" anchor="t"/>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Patents issued under the name of DepEd (for public schools), LGU (for municipal halls, public plazas or parks) and concerned agency (for other government institutions)</a:t>
            </a: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buFont typeface="Wingdings 3" panose="05040102010807070707" pitchFamily="18" charset="2"/>
              <a:buNone/>
            </a:pP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Used for public service or public use (</a:t>
            </a:r>
            <a:r>
              <a:rPr lang="en-US" sz="3200" b="1" i="1" dirty="0">
                <a:solidFill>
                  <a:srgbClr val="000000"/>
                </a:solidFill>
                <a:latin typeface="Baskerville Old Face" panose="02020602080505020303" pitchFamily="18" charset="0"/>
                <a:ea typeface="MS PGothic" panose="020B0600070205080204" pitchFamily="34" charset="-128"/>
              </a:rPr>
              <a:t>DAO 2010-12</a:t>
            </a:r>
            <a:r>
              <a:rPr lang="en-US" sz="3200" dirty="0">
                <a:solidFill>
                  <a:srgbClr val="000000"/>
                </a:solidFill>
                <a:latin typeface="Baskerville Old Face" panose="02020602080505020303" pitchFamily="18" charset="0"/>
                <a:ea typeface="MS PGothic" panose="020B0600070205080204" pitchFamily="34" charset="-128"/>
              </a:rPr>
              <a:t>)</a:t>
            </a:r>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endParaRPr lang="en-US" sz="3200" dirty="0">
              <a:solidFill>
                <a:srgbClr val="000000"/>
              </a:solidFill>
              <a:latin typeface="Baskerville Old Face" panose="02020602080505020303" pitchFamily="18" charset="0"/>
              <a:ea typeface="MS PGothic" panose="020B0600070205080204" pitchFamily="34" charset="-128"/>
            </a:endParaRPr>
          </a:p>
          <a:p>
            <a:pPr algn="just" eaLnBrk="1" hangingPunct="1"/>
            <a:endParaRPr lang="en-US" sz="3200" dirty="0">
              <a:solidFill>
                <a:srgbClr val="000000"/>
              </a:solidFill>
              <a:latin typeface="Baskerville Old Face" panose="02020602080505020303" pitchFamily="18" charset="0"/>
              <a:ea typeface="MS PGothic" panose="020B0600070205080204" pitchFamily="34" charset="-128"/>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2"/>
          <p:cNvSpPr>
            <a:spLocks noGrp="1"/>
          </p:cNvSpPr>
          <p:nvPr>
            <p:ph idx="1"/>
          </p:nvPr>
        </p:nvSpPr>
        <p:spPr>
          <a:xfrm>
            <a:off x="468313" y="1833563"/>
            <a:ext cx="8183562" cy="4187825"/>
          </a:xfrm>
        </p:spPr>
        <p:txBody>
          <a:bodyPr wrap="square" lIns="182880" tIns="91440" rIns="91440" bIns="45720" anchor="t"/>
          <a:p>
            <a:pPr algn="just" eaLnBrk="1" hangingPunct="1"/>
            <a:r>
              <a:rPr lang="en-US" sz="3200" dirty="0">
                <a:solidFill>
                  <a:srgbClr val="000000"/>
                </a:solidFill>
                <a:latin typeface="Baskerville Old Face" panose="02020602080505020303" pitchFamily="18" charset="0"/>
                <a:ea typeface="MS PGothic" panose="020B0600070205080204" pitchFamily="34" charset="-128"/>
              </a:rPr>
              <a:t>Cannot be disposed/sold or (leased) without authority from Congress if NGA or the Sanggunian through an ordinance if LGU property</a:t>
            </a:r>
            <a:endParaRPr lang="en-US" sz="3200" dirty="0">
              <a:solidFill>
                <a:srgbClr val="000000"/>
              </a:solidFill>
              <a:latin typeface="Baskerville Old Face" panose="02020602080505020303" pitchFamily="18" charset="0"/>
              <a:ea typeface="MS PGothic" panose="020B0600070205080204" pitchFamily="34" charset="-128"/>
            </a:endParaRPr>
          </a:p>
        </p:txBody>
      </p:sp>
      <p:sp>
        <p:nvSpPr>
          <p:cNvPr id="25604" name="Title 1"/>
          <p:cNvSpPr>
            <a:spLocks noGrp="1"/>
          </p:cNvSpPr>
          <p:nvPr>
            <p:ph type="title"/>
          </p:nvPr>
        </p:nvSpPr>
        <p:spPr>
          <a:xfrm>
            <a:off x="762000" y="609600"/>
            <a:ext cx="6705600" cy="914400"/>
          </a:xfrm>
          <a:noFill/>
          <a:ln>
            <a:noFill/>
          </a:ln>
          <a:effectLst/>
          <a:sp3d prstMaterial="plastic"/>
        </p:spPr>
        <p:txBody>
          <a:bodyPr vert="horz" anchor="b">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Restrictions of Special Patents (2)</a:t>
            </a:r>
            <a:endParaRPr kumimoji="0" lang="en-US" sz="36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pic>
        <p:nvPicPr>
          <p:cNvPr id="150531" name="Picture 4" descr="group meeting"/>
          <p:cNvPicPr>
            <a:picLocks noChangeAspect="1"/>
          </p:cNvPicPr>
          <p:nvPr/>
        </p:nvPicPr>
        <p:blipFill>
          <a:blip r:embed="rId1"/>
          <a:stretch>
            <a:fillRect/>
          </a:stretch>
        </p:blipFill>
        <p:spPr>
          <a:xfrm>
            <a:off x="2195513" y="3810000"/>
            <a:ext cx="5132387" cy="2005013"/>
          </a:xfrm>
          <a:prstGeom prst="rect">
            <a:avLst/>
          </a:prstGeom>
          <a:noFill/>
          <a:ln w="9525">
            <a:noFill/>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a:graphicFrameLocks noGrp="1"/>
          </p:cNvGraphicFramePr>
          <p:nvPr>
            <p:ph idx="1"/>
          </p:nvPr>
        </p:nvGraphicFramePr>
        <p:xfrm>
          <a:off x="467544" y="1295400"/>
          <a:ext cx="8136904" cy="42218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5604" name="Title 1"/>
          <p:cNvSpPr>
            <a:spLocks noGrp="1"/>
          </p:cNvSpPr>
          <p:nvPr>
            <p:ph type="title"/>
          </p:nvPr>
        </p:nvSpPr>
        <p:spPr>
          <a:xfrm>
            <a:off x="513928" y="609600"/>
            <a:ext cx="3698031" cy="914400"/>
          </a:xfrm>
          <a:noFill/>
          <a:ln>
            <a:noFill/>
          </a:ln>
          <a:effectLst/>
          <a:sp3d prstMaterial="plastic"/>
        </p:spPr>
        <p:txBody>
          <a:bodyPr vert="horz" anchor="b">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smtClean="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rPr>
              <a:t>Process Flow</a:t>
            </a:r>
            <a:endParaRPr kumimoji="0" lang="en-US" sz="4000" b="1" i="0" u="none" strike="noStrike" kern="1200" cap="none" spc="0" normalizeH="0" baseline="0" noProof="0" dirty="0">
              <a:ln>
                <a:noFill/>
              </a:ln>
              <a:solidFill>
                <a:srgbClr val="000000"/>
              </a:solidFill>
              <a:effectLst>
                <a:outerShdw blurRad="53975" dist="22860" dir="5400000" algn="tl" rotWithShape="0">
                  <a:srgbClr val="000000">
                    <a:alpha val="55000"/>
                  </a:srgbClr>
                </a:outerShdw>
              </a:effectLst>
              <a:uLnTx/>
              <a:uFillTx/>
              <a:latin typeface="Baskerville Old Face" panose="02020602080505020303" pitchFamily="18" charset="0"/>
              <a:ea typeface="+mj-ea"/>
              <a:cs typeface="+mj-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Diagram 2"/>
          <p:cNvGraphicFramePr/>
          <p:nvPr/>
        </p:nvGraphicFramePr>
        <p:xfrm>
          <a:off x="-252730" y="-115570"/>
          <a:ext cx="10008870" cy="69735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Diagram 7"/>
          <p:cNvGraphicFramePr/>
          <p:nvPr/>
        </p:nvGraphicFramePr>
        <p:xfrm>
          <a:off x="4648200" y="228600"/>
          <a:ext cx="3429000" cy="2209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2"/>
          <p:cNvSpPr/>
          <p:nvPr/>
        </p:nvSpPr>
        <p:spPr>
          <a:xfrm>
            <a:off x="2590800" y="4419600"/>
            <a:ext cx="1219200" cy="457200"/>
          </a:xfrm>
          <a:prstGeom prst="rect">
            <a:avLst/>
          </a:prstGeom>
          <a:solidFill>
            <a:srgbClr val="CCFF66"/>
          </a:solidFill>
          <a:ln w="9525"/>
          <a:scene3d>
            <a:camera prst="legacyObliqueTopLeft">
              <a:rot lat="0" lon="0" rev="0"/>
            </a:camera>
            <a:lightRig rig="legacyFlat3" dir="t"/>
          </a:scene3d>
          <a:sp3d extrusionH="430200" prstMaterial="legacyMatte">
            <a:bevelT w="13500" h="13500" prst="angle"/>
            <a:bevelB w="13500" h="13500" prst="angle"/>
            <a:extrusionClr>
              <a:srgbClr val="CCFF66"/>
            </a:extrusionClr>
          </a:sp3d>
        </p:spPr>
        <p:txBody>
          <a:bodyPr wrap="none" anchor="ctr">
            <a:flatTx/>
          </a:bodyPr>
          <a:p>
            <a:pPr algn="ctr"/>
            <a:r>
              <a:rPr lang="en-US" sz="1600" dirty="0">
                <a:solidFill>
                  <a:srgbClr val="030409"/>
                </a:solidFill>
                <a:latin typeface="Times New Roman" panose="02020603050405020304" pitchFamily="18" charset="0"/>
              </a:rPr>
              <a:t>Judicial Decrees</a:t>
            </a:r>
            <a:endParaRPr lang="en-US" sz="1600" dirty="0">
              <a:solidFill>
                <a:srgbClr val="030409"/>
              </a:solidFill>
              <a:latin typeface="Times New Roman" panose="02020603050405020304" pitchFamily="18" charset="0"/>
            </a:endParaRPr>
          </a:p>
        </p:txBody>
      </p:sp>
      <p:sp>
        <p:nvSpPr>
          <p:cNvPr id="158722" name="Rectangle 3"/>
          <p:cNvSpPr/>
          <p:nvPr/>
        </p:nvSpPr>
        <p:spPr>
          <a:xfrm>
            <a:off x="2590800" y="3962400"/>
            <a:ext cx="1219200" cy="457200"/>
          </a:xfrm>
          <a:prstGeom prst="rect">
            <a:avLst/>
          </a:prstGeom>
          <a:solidFill>
            <a:srgbClr val="E00A38"/>
          </a:solidFill>
          <a:ln w="9525"/>
          <a:scene3d>
            <a:camera prst="legacyObliqueTopLeft">
              <a:rot lat="0" lon="0" rev="0"/>
            </a:camera>
            <a:lightRig rig="legacyFlat3" dir="t"/>
          </a:scene3d>
          <a:sp3d extrusionH="430200" prstMaterial="legacyMatte">
            <a:bevelT w="13500" h="13500" prst="angle"/>
            <a:bevelB w="13500" h="13500" prst="angle"/>
            <a:extrusionClr>
              <a:srgbClr val="E00A38"/>
            </a:extrusionClr>
          </a:sp3d>
        </p:spPr>
        <p:txBody>
          <a:bodyPr wrap="none" anchor="ctr">
            <a:flatTx/>
          </a:bodyPr>
          <a:p>
            <a:pPr algn="ctr"/>
            <a:r>
              <a:rPr lang="en-US" sz="1600" dirty="0">
                <a:solidFill>
                  <a:srgbClr val="030409"/>
                </a:solidFill>
                <a:latin typeface="Times New Roman" panose="02020603050405020304" pitchFamily="18" charset="0"/>
              </a:rPr>
              <a:t>CLOAs/EPs</a:t>
            </a:r>
            <a:endParaRPr lang="en-US" sz="1600" dirty="0">
              <a:solidFill>
                <a:srgbClr val="030409"/>
              </a:solidFill>
              <a:latin typeface="Times New Roman" panose="02020603050405020304" pitchFamily="18" charset="0"/>
            </a:endParaRPr>
          </a:p>
        </p:txBody>
      </p:sp>
      <p:sp>
        <p:nvSpPr>
          <p:cNvPr id="158723" name="Rectangle 4"/>
          <p:cNvSpPr/>
          <p:nvPr/>
        </p:nvSpPr>
        <p:spPr>
          <a:xfrm>
            <a:off x="2590800" y="3276600"/>
            <a:ext cx="1219200" cy="609600"/>
          </a:xfrm>
          <a:prstGeom prst="rect">
            <a:avLst/>
          </a:prstGeom>
          <a:gradFill rotWithShape="1">
            <a:gsLst>
              <a:gs pos="0">
                <a:srgbClr val="6D690C"/>
              </a:gs>
              <a:gs pos="100000">
                <a:srgbClr val="ECE21A"/>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ECE21A"/>
            </a:extrusionClr>
          </a:sp3d>
        </p:spPr>
        <p:txBody>
          <a:bodyPr wrap="none" anchor="ctr">
            <a:flatTx/>
          </a:bodyPr>
          <a:p>
            <a:pPr algn="ctr"/>
            <a:r>
              <a:rPr lang="en-US" sz="1600" dirty="0">
                <a:solidFill>
                  <a:srgbClr val="030409"/>
                </a:solidFill>
                <a:latin typeface="Times New Roman" panose="02020603050405020304" pitchFamily="18" charset="0"/>
              </a:rPr>
              <a:t>Special Patents</a:t>
            </a:r>
            <a:endParaRPr lang="en-US" sz="1600" dirty="0">
              <a:solidFill>
                <a:srgbClr val="030409"/>
              </a:solidFill>
              <a:latin typeface="Times New Roman" panose="02020603050405020304" pitchFamily="18" charset="0"/>
            </a:endParaRPr>
          </a:p>
        </p:txBody>
      </p:sp>
      <p:sp>
        <p:nvSpPr>
          <p:cNvPr id="158724" name="Rectangle 5"/>
          <p:cNvSpPr/>
          <p:nvPr/>
        </p:nvSpPr>
        <p:spPr>
          <a:xfrm>
            <a:off x="2590800" y="2667000"/>
            <a:ext cx="1219200" cy="533400"/>
          </a:xfrm>
          <a:prstGeom prst="rect">
            <a:avLst/>
          </a:prstGeom>
          <a:gradFill rotWithShape="1">
            <a:gsLst>
              <a:gs pos="0">
                <a:srgbClr val="6D690C"/>
              </a:gs>
              <a:gs pos="100000">
                <a:srgbClr val="ECE21A"/>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ECE21A"/>
            </a:extrusionClr>
          </a:sp3d>
        </p:spPr>
        <p:txBody>
          <a:bodyPr wrap="none" anchor="ctr">
            <a:flatTx/>
          </a:bodyPr>
          <a:p>
            <a:pPr algn="ctr"/>
            <a:r>
              <a:rPr lang="en-US" sz="1600" dirty="0">
                <a:solidFill>
                  <a:srgbClr val="030409"/>
                </a:solidFill>
                <a:latin typeface="Times New Roman" panose="02020603050405020304" pitchFamily="18" charset="0"/>
              </a:rPr>
              <a:t>Misc. Sales</a:t>
            </a:r>
            <a:endParaRPr lang="en-US" sz="1600" dirty="0">
              <a:solidFill>
                <a:srgbClr val="030409"/>
              </a:solidFill>
              <a:latin typeface="Times New Roman" panose="02020603050405020304" pitchFamily="18" charset="0"/>
            </a:endParaRPr>
          </a:p>
        </p:txBody>
      </p:sp>
      <p:sp>
        <p:nvSpPr>
          <p:cNvPr id="158725" name="Rectangle 6"/>
          <p:cNvSpPr/>
          <p:nvPr/>
        </p:nvSpPr>
        <p:spPr>
          <a:xfrm>
            <a:off x="2590800" y="2057400"/>
            <a:ext cx="1219200" cy="609600"/>
          </a:xfrm>
          <a:prstGeom prst="rect">
            <a:avLst/>
          </a:prstGeom>
          <a:gradFill rotWithShape="1">
            <a:gsLst>
              <a:gs pos="0">
                <a:srgbClr val="6D690C"/>
              </a:gs>
              <a:gs pos="100000">
                <a:srgbClr val="ECE21A"/>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ECE21A"/>
            </a:extrusionClr>
          </a:sp3d>
        </p:spPr>
        <p:txBody>
          <a:bodyPr wrap="none" anchor="ctr">
            <a:flatTx/>
          </a:bodyPr>
          <a:p>
            <a:pPr algn="ctr"/>
            <a:r>
              <a:rPr lang="en-US" sz="1600" dirty="0">
                <a:solidFill>
                  <a:srgbClr val="030409"/>
                </a:solidFill>
                <a:latin typeface="Times New Roman" panose="02020603050405020304" pitchFamily="18" charset="0"/>
              </a:rPr>
              <a:t>Free Patents/</a:t>
            </a:r>
            <a:endParaRPr lang="en-US" sz="1600" dirty="0">
              <a:solidFill>
                <a:srgbClr val="030409"/>
              </a:solidFill>
              <a:latin typeface="Times New Roman" panose="02020603050405020304" pitchFamily="18" charset="0"/>
            </a:endParaRPr>
          </a:p>
          <a:p>
            <a:pPr algn="ctr"/>
            <a:r>
              <a:rPr lang="en-US" sz="1600" dirty="0">
                <a:solidFill>
                  <a:srgbClr val="030409"/>
                </a:solidFill>
                <a:latin typeface="Times New Roman" panose="02020603050405020304" pitchFamily="18" charset="0"/>
              </a:rPr>
              <a:t>RFP</a:t>
            </a:r>
            <a:endParaRPr lang="en-US" sz="1600" dirty="0">
              <a:solidFill>
                <a:srgbClr val="030409"/>
              </a:solidFill>
              <a:latin typeface="Times New Roman" panose="02020603050405020304" pitchFamily="18" charset="0"/>
            </a:endParaRPr>
          </a:p>
        </p:txBody>
      </p:sp>
      <p:sp>
        <p:nvSpPr>
          <p:cNvPr id="158726" name="Rectangle 7"/>
          <p:cNvSpPr/>
          <p:nvPr/>
        </p:nvSpPr>
        <p:spPr>
          <a:xfrm>
            <a:off x="2590800" y="1447800"/>
            <a:ext cx="1219200" cy="609600"/>
          </a:xfrm>
          <a:prstGeom prst="rect">
            <a:avLst/>
          </a:prstGeom>
          <a:gradFill rotWithShape="1">
            <a:gsLst>
              <a:gs pos="0">
                <a:srgbClr val="6D690C"/>
              </a:gs>
              <a:gs pos="100000">
                <a:srgbClr val="ECE21A"/>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ECE21A"/>
            </a:extrusionClr>
          </a:sp3d>
        </p:spPr>
        <p:txBody>
          <a:bodyPr wrap="none" anchor="ctr">
            <a:flatTx/>
          </a:bodyPr>
          <a:p>
            <a:pPr algn="ctr"/>
            <a:r>
              <a:rPr lang="en-US" sz="1600" dirty="0">
                <a:solidFill>
                  <a:srgbClr val="030409"/>
                </a:solidFill>
                <a:latin typeface="Times New Roman" panose="02020603050405020304" pitchFamily="18" charset="0"/>
              </a:rPr>
              <a:t>Homestead</a:t>
            </a:r>
            <a:endParaRPr lang="en-US" sz="1600" dirty="0">
              <a:solidFill>
                <a:srgbClr val="030409"/>
              </a:solidFill>
              <a:latin typeface="Times New Roman" panose="02020603050405020304" pitchFamily="18" charset="0"/>
            </a:endParaRPr>
          </a:p>
        </p:txBody>
      </p:sp>
      <p:sp>
        <p:nvSpPr>
          <p:cNvPr id="158727" name="Rectangle 8"/>
          <p:cNvSpPr/>
          <p:nvPr/>
        </p:nvSpPr>
        <p:spPr>
          <a:xfrm>
            <a:off x="381000" y="1066800"/>
            <a:ext cx="1752600" cy="4267200"/>
          </a:xfrm>
          <a:prstGeom prst="rect">
            <a:avLst/>
          </a:prstGeom>
          <a:gradFill rotWithShape="1">
            <a:gsLst>
              <a:gs pos="0">
                <a:srgbClr val="E22B00"/>
              </a:gs>
              <a:gs pos="100000">
                <a:srgbClr val="CA715D"/>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E22B00"/>
            </a:extrusionClr>
          </a:sp3d>
        </p:spPr>
        <p:txBody>
          <a:bodyPr anchor="ctr" anchorCtr="1">
            <a:flatTx/>
          </a:bodyPr>
          <a:p>
            <a:pPr algn="ctr"/>
            <a:r>
              <a:rPr lang="en-US" sz="1600" b="1" dirty="0">
                <a:solidFill>
                  <a:srgbClr val="030409"/>
                </a:solidFill>
                <a:latin typeface="Lucida Sans" panose="020B0602030504020204" pitchFamily="34" charset="0"/>
              </a:rPr>
              <a:t>Land Classification</a:t>
            </a:r>
            <a:endParaRPr lang="en-US" sz="1600" b="1" dirty="0">
              <a:solidFill>
                <a:srgbClr val="030409"/>
              </a:solidFill>
              <a:latin typeface="Lucida Sans" panose="020B0602030504020204" pitchFamily="34" charset="0"/>
            </a:endParaRPr>
          </a:p>
          <a:p>
            <a:pPr algn="ctr"/>
            <a:endParaRPr lang="en-US" sz="1600" b="1" dirty="0">
              <a:solidFill>
                <a:srgbClr val="030409"/>
              </a:solidFill>
              <a:latin typeface="Lucida Sans" panose="020B0602030504020204" pitchFamily="34" charset="0"/>
            </a:endParaRPr>
          </a:p>
          <a:p>
            <a:pPr algn="ctr"/>
            <a:r>
              <a:rPr lang="en-US" sz="1600" b="1" dirty="0">
                <a:solidFill>
                  <a:srgbClr val="030409"/>
                </a:solidFill>
                <a:latin typeface="Lucida Sans" panose="020B0602030504020204" pitchFamily="34" charset="0"/>
              </a:rPr>
              <a:t>Geodetic Controls</a:t>
            </a:r>
            <a:endParaRPr lang="en-US" sz="1600" b="1" dirty="0">
              <a:solidFill>
                <a:srgbClr val="030409"/>
              </a:solidFill>
              <a:latin typeface="Lucida Sans" panose="020B0602030504020204" pitchFamily="34" charset="0"/>
            </a:endParaRPr>
          </a:p>
          <a:p>
            <a:pPr algn="ctr"/>
            <a:endParaRPr lang="en-US" sz="1600" b="1" dirty="0">
              <a:solidFill>
                <a:srgbClr val="030409"/>
              </a:solidFill>
              <a:latin typeface="Lucida Sans" panose="020B0602030504020204" pitchFamily="34" charset="0"/>
            </a:endParaRPr>
          </a:p>
          <a:p>
            <a:pPr algn="ctr"/>
            <a:r>
              <a:rPr lang="en-US" sz="1600" b="1" dirty="0">
                <a:solidFill>
                  <a:srgbClr val="030409"/>
                </a:solidFill>
                <a:latin typeface="Lucida Sans" panose="020B0602030504020204" pitchFamily="34" charset="0"/>
              </a:rPr>
              <a:t>Cadastral</a:t>
            </a:r>
            <a:endParaRPr lang="en-US" sz="1600" b="1" dirty="0">
              <a:solidFill>
                <a:srgbClr val="030409"/>
              </a:solidFill>
              <a:latin typeface="Lucida Sans" panose="020B0602030504020204" pitchFamily="34" charset="0"/>
            </a:endParaRPr>
          </a:p>
          <a:p>
            <a:pPr algn="ctr"/>
            <a:endParaRPr lang="en-US" sz="1600" b="1" dirty="0">
              <a:solidFill>
                <a:srgbClr val="030409"/>
              </a:solidFill>
              <a:latin typeface="Lucida Sans" panose="020B0602030504020204" pitchFamily="34" charset="0"/>
            </a:endParaRPr>
          </a:p>
          <a:p>
            <a:pPr algn="ctr"/>
            <a:r>
              <a:rPr lang="en-US" sz="1600" b="1" dirty="0">
                <a:solidFill>
                  <a:srgbClr val="030409"/>
                </a:solidFill>
                <a:latin typeface="Lucida Sans" panose="020B0602030504020204" pitchFamily="34" charset="0"/>
              </a:rPr>
              <a:t>Parcellary Surveys</a:t>
            </a:r>
            <a:endParaRPr lang="en-US" sz="1600" b="1" dirty="0">
              <a:solidFill>
                <a:srgbClr val="030409"/>
              </a:solidFill>
              <a:latin typeface="Lucida Sans" panose="020B0602030504020204" pitchFamily="34" charset="0"/>
            </a:endParaRPr>
          </a:p>
          <a:p>
            <a:pPr algn="ctr"/>
            <a:r>
              <a:rPr lang="en-US" sz="1600" dirty="0">
                <a:solidFill>
                  <a:srgbClr val="030409"/>
                </a:solidFill>
                <a:latin typeface="Times New Roman" panose="02020603050405020304" pitchFamily="18" charset="0"/>
              </a:rPr>
              <a:t> </a:t>
            </a:r>
            <a:endParaRPr lang="en-US" sz="1600" dirty="0">
              <a:solidFill>
                <a:srgbClr val="030409"/>
              </a:solidFill>
              <a:latin typeface="Times New Roman" panose="02020603050405020304" pitchFamily="18" charset="0"/>
            </a:endParaRPr>
          </a:p>
        </p:txBody>
      </p:sp>
      <p:sp>
        <p:nvSpPr>
          <p:cNvPr id="158728" name="Freeform 9"/>
          <p:cNvSpPr/>
          <p:nvPr/>
        </p:nvSpPr>
        <p:spPr>
          <a:xfrm>
            <a:off x="130175" y="5791200"/>
            <a:ext cx="2079625" cy="46038"/>
          </a:xfrm>
          <a:custGeom>
            <a:avLst/>
            <a:gdLst/>
            <a:ahLst/>
            <a:cxnLst>
              <a:cxn ang="0">
                <a:pos x="0" y="0"/>
              </a:cxn>
              <a:cxn ang="0">
                <a:pos x="2147483647" y="0"/>
              </a:cxn>
              <a:cxn ang="0">
                <a:pos x="2147483647" y="2147483647"/>
              </a:cxn>
            </a:cxnLst>
            <a:pathLst>
              <a:path w="1406" h="11">
                <a:moveTo>
                  <a:pt x="0" y="0"/>
                </a:moveTo>
                <a:lnTo>
                  <a:pt x="539" y="0"/>
                </a:lnTo>
                <a:lnTo>
                  <a:pt x="1406" y="11"/>
                </a:lnTo>
              </a:path>
            </a:pathLst>
          </a:custGeom>
          <a:noFill/>
          <a:ln w="107950" cap="flat" cmpd="sng">
            <a:solidFill>
              <a:srgbClr val="FF0000"/>
            </a:solidFill>
            <a:prstDash val="solid"/>
            <a:round/>
            <a:headEnd type="none" w="med" len="med"/>
            <a:tailEnd type="triangle" w="med" len="med"/>
          </a:ln>
          <a:scene3d>
            <a:camera prst="legacyObliqueTopLeft">
              <a:rot lat="0" lon="0" rev="0"/>
            </a:camera>
            <a:lightRig rig="legacyFlat3" dir="t"/>
          </a:scene3d>
          <a:sp3d extrusionH="430200" prstMaterial="legacyMatte">
            <a:bevelT w="13500" h="13500" prst="angle"/>
            <a:bevelB w="13500" h="13500" prst="angle"/>
            <a:extrusionClr>
              <a:srgbClr val="FF0000"/>
            </a:extrusionClr>
          </a:sp3d>
        </p:spPr>
        <p:txBody>
          <a:bodyPr/>
          <a:p>
            <a:endParaRPr lang="en-US"/>
          </a:p>
        </p:txBody>
      </p:sp>
      <p:sp>
        <p:nvSpPr>
          <p:cNvPr id="158729" name="Freeform 10"/>
          <p:cNvSpPr/>
          <p:nvPr/>
        </p:nvSpPr>
        <p:spPr>
          <a:xfrm>
            <a:off x="1981200" y="6019800"/>
            <a:ext cx="2057400" cy="46038"/>
          </a:xfrm>
          <a:custGeom>
            <a:avLst/>
            <a:gdLst/>
            <a:ahLst/>
            <a:cxnLst>
              <a:cxn ang="0">
                <a:pos x="0" y="0"/>
              </a:cxn>
              <a:cxn ang="0">
                <a:pos x="2147483647" y="0"/>
              </a:cxn>
              <a:cxn ang="0">
                <a:pos x="2147483647" y="2147483647"/>
              </a:cxn>
            </a:cxnLst>
            <a:pathLst>
              <a:path w="1406" h="11">
                <a:moveTo>
                  <a:pt x="0" y="0"/>
                </a:moveTo>
                <a:lnTo>
                  <a:pt x="539" y="0"/>
                </a:lnTo>
                <a:lnTo>
                  <a:pt x="1406" y="11"/>
                </a:lnTo>
              </a:path>
            </a:pathLst>
          </a:custGeom>
          <a:noFill/>
          <a:ln w="114300" cap="flat" cmpd="sng">
            <a:solidFill>
              <a:srgbClr val="FF6600"/>
            </a:solidFill>
            <a:prstDash val="solid"/>
            <a:round/>
            <a:headEnd type="none" w="med" len="med"/>
            <a:tailEnd type="triangle" w="med" len="med"/>
          </a:ln>
          <a:scene3d>
            <a:camera prst="legacyObliqueTopLeft">
              <a:rot lat="0" lon="0" rev="0"/>
            </a:camera>
            <a:lightRig rig="legacyFlat3" dir="t"/>
          </a:scene3d>
          <a:sp3d extrusionH="430200" prstMaterial="legacyMatte">
            <a:bevelT w="13500" h="13500" prst="angle"/>
            <a:bevelB w="13500" h="13500" prst="angle"/>
            <a:extrusionClr>
              <a:srgbClr val="FF6600"/>
            </a:extrusionClr>
          </a:sp3d>
        </p:spPr>
        <p:txBody>
          <a:bodyPr/>
          <a:p>
            <a:endParaRPr lang="en-US"/>
          </a:p>
        </p:txBody>
      </p:sp>
      <p:sp>
        <p:nvSpPr>
          <p:cNvPr id="158730" name="Text Box 11"/>
          <p:cNvSpPr txBox="1"/>
          <p:nvPr/>
        </p:nvSpPr>
        <p:spPr>
          <a:xfrm>
            <a:off x="0" y="5257800"/>
            <a:ext cx="2286000" cy="366713"/>
          </a:xfrm>
          <a:prstGeom prst="rect">
            <a:avLst/>
          </a:prstGeom>
          <a:noFill/>
          <a:ln w="9525">
            <a:noFill/>
          </a:ln>
        </p:spPr>
        <p:txBody>
          <a:bodyPr anchor="t">
            <a:spAutoFit/>
          </a:bodyPr>
          <a:p>
            <a:pPr algn="ctr"/>
            <a:r>
              <a:rPr lang="en-US" dirty="0">
                <a:latin typeface="Times New Roman" panose="02020603050405020304" pitchFamily="18" charset="0"/>
              </a:rPr>
              <a:t>Survey and Mapping</a:t>
            </a:r>
            <a:endParaRPr lang="en-US" dirty="0">
              <a:latin typeface="Times New Roman" panose="02020603050405020304" pitchFamily="18" charset="0"/>
            </a:endParaRPr>
          </a:p>
        </p:txBody>
      </p:sp>
      <p:sp>
        <p:nvSpPr>
          <p:cNvPr id="158731" name="Text Box 12"/>
          <p:cNvSpPr txBox="1"/>
          <p:nvPr/>
        </p:nvSpPr>
        <p:spPr>
          <a:xfrm>
            <a:off x="2057400" y="5486400"/>
            <a:ext cx="1752600" cy="366713"/>
          </a:xfrm>
          <a:prstGeom prst="rect">
            <a:avLst/>
          </a:prstGeom>
          <a:noFill/>
          <a:ln w="9525">
            <a:noFill/>
          </a:ln>
        </p:spPr>
        <p:txBody>
          <a:bodyPr anchor="t">
            <a:spAutoFit/>
          </a:bodyPr>
          <a:p>
            <a:pPr algn="ctr"/>
            <a:r>
              <a:rPr lang="en-US" dirty="0">
                <a:latin typeface="Times New Roman" panose="02020603050405020304" pitchFamily="18" charset="0"/>
              </a:rPr>
              <a:t>Titling</a:t>
            </a:r>
            <a:endParaRPr lang="en-US" dirty="0">
              <a:latin typeface="Times New Roman" panose="02020603050405020304" pitchFamily="18" charset="0"/>
            </a:endParaRPr>
          </a:p>
        </p:txBody>
      </p:sp>
      <p:sp>
        <p:nvSpPr>
          <p:cNvPr id="158732" name="Text Box 13"/>
          <p:cNvSpPr txBox="1"/>
          <p:nvPr/>
        </p:nvSpPr>
        <p:spPr>
          <a:xfrm>
            <a:off x="4114800" y="5562600"/>
            <a:ext cx="2133600" cy="366713"/>
          </a:xfrm>
          <a:prstGeom prst="rect">
            <a:avLst/>
          </a:prstGeom>
          <a:noFill/>
          <a:ln w="9525">
            <a:noFill/>
          </a:ln>
        </p:spPr>
        <p:txBody>
          <a:bodyPr anchor="t">
            <a:spAutoFit/>
          </a:bodyPr>
          <a:p>
            <a:pPr algn="ctr"/>
            <a:r>
              <a:rPr lang="en-US" dirty="0">
                <a:latin typeface="Times New Roman" panose="02020603050405020304" pitchFamily="18" charset="0"/>
              </a:rPr>
              <a:t>Original Registration</a:t>
            </a:r>
            <a:endParaRPr lang="en-US" dirty="0">
              <a:latin typeface="Times New Roman" panose="02020603050405020304" pitchFamily="18" charset="0"/>
            </a:endParaRPr>
          </a:p>
        </p:txBody>
      </p:sp>
      <p:sp>
        <p:nvSpPr>
          <p:cNvPr id="158733" name="Text Box 14"/>
          <p:cNvSpPr txBox="1"/>
          <p:nvPr/>
        </p:nvSpPr>
        <p:spPr>
          <a:xfrm>
            <a:off x="441325" y="5943600"/>
            <a:ext cx="854075" cy="336550"/>
          </a:xfrm>
          <a:prstGeom prst="rect">
            <a:avLst/>
          </a:prstGeom>
          <a:noFill/>
          <a:ln w="9525">
            <a:noFill/>
          </a:ln>
        </p:spPr>
        <p:txBody>
          <a:bodyPr anchor="t">
            <a:spAutoFit/>
          </a:bodyPr>
          <a:p>
            <a:pPr algn="ctr"/>
            <a:r>
              <a:rPr lang="en-US" sz="1600" b="1" dirty="0">
                <a:latin typeface="Times New Roman" panose="02020603050405020304" pitchFamily="18" charset="0"/>
              </a:rPr>
              <a:t>DENR</a:t>
            </a:r>
            <a:endParaRPr lang="en-US" sz="1600" b="1" dirty="0">
              <a:latin typeface="Times New Roman" panose="02020603050405020304" pitchFamily="18" charset="0"/>
            </a:endParaRPr>
          </a:p>
        </p:txBody>
      </p:sp>
      <p:sp>
        <p:nvSpPr>
          <p:cNvPr id="158734" name="Text Box 15"/>
          <p:cNvSpPr txBox="1"/>
          <p:nvPr/>
        </p:nvSpPr>
        <p:spPr>
          <a:xfrm>
            <a:off x="2133600" y="6210300"/>
            <a:ext cx="1066800" cy="366713"/>
          </a:xfrm>
          <a:prstGeom prst="rect">
            <a:avLst/>
          </a:prstGeom>
          <a:noFill/>
          <a:ln w="9525">
            <a:noFill/>
          </a:ln>
        </p:spPr>
        <p:txBody>
          <a:bodyPr anchor="t">
            <a:spAutoFit/>
          </a:bodyPr>
          <a:p>
            <a:pPr algn="ctr"/>
            <a:endParaRPr lang="en-US" dirty="0">
              <a:solidFill>
                <a:srgbClr val="030409"/>
              </a:solidFill>
              <a:latin typeface="Times New Roman" panose="02020603050405020304" pitchFamily="18" charset="0"/>
            </a:endParaRPr>
          </a:p>
        </p:txBody>
      </p:sp>
      <p:sp>
        <p:nvSpPr>
          <p:cNvPr id="158735" name="Text Box 16"/>
          <p:cNvSpPr txBox="1"/>
          <p:nvPr/>
        </p:nvSpPr>
        <p:spPr>
          <a:xfrm>
            <a:off x="1828800" y="6045200"/>
            <a:ext cx="1905000" cy="584200"/>
          </a:xfrm>
          <a:prstGeom prst="rect">
            <a:avLst/>
          </a:prstGeom>
          <a:noFill/>
          <a:ln w="9525">
            <a:noFill/>
          </a:ln>
        </p:spPr>
        <p:txBody>
          <a:bodyPr anchor="t">
            <a:spAutoFit/>
          </a:bodyPr>
          <a:p>
            <a:pPr algn="ctr"/>
            <a:r>
              <a:rPr lang="en-US" sz="1600" b="1" dirty="0">
                <a:latin typeface="Times New Roman" panose="02020603050405020304" pitchFamily="18" charset="0"/>
              </a:rPr>
              <a:t>DENR/DAR/NCIP</a:t>
            </a:r>
            <a:endParaRPr lang="en-US" sz="1600" b="1" dirty="0">
              <a:latin typeface="Times New Roman" panose="02020603050405020304" pitchFamily="18" charset="0"/>
            </a:endParaRPr>
          </a:p>
          <a:p>
            <a:pPr algn="ctr"/>
            <a:r>
              <a:rPr lang="en-US" sz="1600" b="1" dirty="0">
                <a:latin typeface="Times New Roman" panose="02020603050405020304" pitchFamily="18" charset="0"/>
              </a:rPr>
              <a:t>COURT/LRA</a:t>
            </a:r>
            <a:endParaRPr lang="en-US" sz="1600" b="1" dirty="0">
              <a:latin typeface="Times New Roman" panose="02020603050405020304" pitchFamily="18" charset="0"/>
            </a:endParaRPr>
          </a:p>
        </p:txBody>
      </p:sp>
      <p:sp>
        <p:nvSpPr>
          <p:cNvPr id="158736" name="Text Box 17"/>
          <p:cNvSpPr txBox="1"/>
          <p:nvPr/>
        </p:nvSpPr>
        <p:spPr>
          <a:xfrm>
            <a:off x="4038600" y="6248400"/>
            <a:ext cx="1885950" cy="366713"/>
          </a:xfrm>
          <a:prstGeom prst="rect">
            <a:avLst/>
          </a:prstGeom>
          <a:noFill/>
          <a:ln w="9525">
            <a:noFill/>
          </a:ln>
        </p:spPr>
        <p:txBody>
          <a:bodyPr wrap="none" anchor="t">
            <a:spAutoFit/>
          </a:bodyPr>
          <a:p>
            <a:r>
              <a:rPr lang="en-US" b="1" dirty="0">
                <a:latin typeface="Times New Roman" panose="02020603050405020304" pitchFamily="18" charset="0"/>
              </a:rPr>
              <a:t>Register of Deeds</a:t>
            </a:r>
            <a:endParaRPr lang="en-US" b="1" dirty="0">
              <a:latin typeface="Times New Roman" panose="02020603050405020304" pitchFamily="18" charset="0"/>
            </a:endParaRPr>
          </a:p>
        </p:txBody>
      </p:sp>
      <p:sp>
        <p:nvSpPr>
          <p:cNvPr id="158737" name="Text Box 18"/>
          <p:cNvSpPr txBox="1"/>
          <p:nvPr/>
        </p:nvSpPr>
        <p:spPr>
          <a:xfrm>
            <a:off x="6400800" y="6477000"/>
            <a:ext cx="1885950" cy="366713"/>
          </a:xfrm>
          <a:prstGeom prst="rect">
            <a:avLst/>
          </a:prstGeom>
          <a:noFill/>
          <a:ln w="9525">
            <a:noFill/>
          </a:ln>
        </p:spPr>
        <p:txBody>
          <a:bodyPr wrap="none" anchor="t">
            <a:spAutoFit/>
          </a:bodyPr>
          <a:p>
            <a:r>
              <a:rPr lang="en-US" b="1" dirty="0">
                <a:latin typeface="Times New Roman" panose="02020603050405020304" pitchFamily="18" charset="0"/>
              </a:rPr>
              <a:t>Register of Deeds</a:t>
            </a:r>
            <a:endParaRPr lang="en-US" b="1" dirty="0">
              <a:latin typeface="Times New Roman" panose="02020603050405020304" pitchFamily="18" charset="0"/>
            </a:endParaRPr>
          </a:p>
        </p:txBody>
      </p:sp>
      <p:pic>
        <p:nvPicPr>
          <p:cNvPr id="158738" name="Picture 19" descr="LAND_TITLE"/>
          <p:cNvPicPr>
            <a:picLocks noChangeAspect="1"/>
          </p:cNvPicPr>
          <p:nvPr/>
        </p:nvPicPr>
        <p:blipFill>
          <a:blip r:embed="rId1"/>
          <a:stretch>
            <a:fillRect/>
          </a:stretch>
        </p:blipFill>
        <p:spPr>
          <a:xfrm>
            <a:off x="4114800" y="1905000"/>
            <a:ext cx="1951038" cy="2819400"/>
          </a:xfrm>
          <a:prstGeom prst="rect">
            <a:avLst/>
          </a:prstGeom>
          <a:noFill/>
          <a:ln w="9525">
            <a:noFill/>
          </a:ln>
        </p:spPr>
      </p:pic>
      <p:sp>
        <p:nvSpPr>
          <p:cNvPr id="122900" name="Text Box 20"/>
          <p:cNvSpPr txBox="1">
            <a:spLocks noChangeArrowheads="1"/>
          </p:cNvSpPr>
          <p:nvPr/>
        </p:nvSpPr>
        <p:spPr bwMode="auto">
          <a:xfrm>
            <a:off x="4114800" y="2743200"/>
            <a:ext cx="1981200" cy="5810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1933"/>
                </a:solidFill>
                <a:effectLst/>
                <a:uLnTx/>
                <a:uFillTx/>
                <a:latin typeface="Times New Roman" panose="02020603050405020304" pitchFamily="18" charset="0"/>
                <a:ea typeface="+mn-ea"/>
                <a:cs typeface="+mn-cs"/>
              </a:rPr>
              <a:t>Original Certificate</a:t>
            </a:r>
            <a:endParaRPr kumimoji="0" lang="en-US" sz="1600" b="1" i="0" u="none" strike="noStrike" kern="1200" cap="none" spc="0" normalizeH="0" baseline="0" noProof="0">
              <a:ln>
                <a:noFill/>
              </a:ln>
              <a:solidFill>
                <a:srgbClr val="001933"/>
              </a:solidFill>
              <a:effectLst/>
              <a:uLnTx/>
              <a:uFillTx/>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1933"/>
                </a:solidFill>
                <a:effectLst/>
                <a:uLnTx/>
                <a:uFillTx/>
                <a:latin typeface="Times New Roman" panose="02020603050405020304" pitchFamily="18" charset="0"/>
                <a:ea typeface="+mn-ea"/>
                <a:cs typeface="+mn-cs"/>
              </a:rPr>
              <a:t>of Titles</a:t>
            </a:r>
            <a:endParaRPr kumimoji="0" lang="en-US" sz="1600" b="1" i="0" u="none" strike="noStrike" kern="1200" cap="none" spc="0" normalizeH="0" baseline="0" noProof="0">
              <a:ln>
                <a:noFill/>
              </a:ln>
              <a:solidFill>
                <a:srgbClr val="001933"/>
              </a:solidFill>
              <a:effectLst/>
              <a:uLnTx/>
              <a:uFillTx/>
              <a:latin typeface="Times New Roman" panose="02020603050405020304" pitchFamily="18" charset="0"/>
              <a:ea typeface="+mn-ea"/>
              <a:cs typeface="+mn-cs"/>
            </a:endParaRPr>
          </a:p>
        </p:txBody>
      </p:sp>
      <p:pic>
        <p:nvPicPr>
          <p:cNvPr id="158740" name="Picture 21" descr="LAND_TITLE"/>
          <p:cNvPicPr>
            <a:picLocks noChangeAspect="1"/>
          </p:cNvPicPr>
          <p:nvPr/>
        </p:nvPicPr>
        <p:blipFill>
          <a:blip r:embed="rId1"/>
          <a:stretch>
            <a:fillRect/>
          </a:stretch>
        </p:blipFill>
        <p:spPr>
          <a:xfrm>
            <a:off x="6354763" y="1905000"/>
            <a:ext cx="1951037" cy="2819400"/>
          </a:xfrm>
          <a:prstGeom prst="rect">
            <a:avLst/>
          </a:prstGeom>
          <a:noFill/>
          <a:ln w="9525">
            <a:noFill/>
          </a:ln>
        </p:spPr>
      </p:pic>
      <p:sp>
        <p:nvSpPr>
          <p:cNvPr id="122902" name="Text Box 22"/>
          <p:cNvSpPr txBox="1">
            <a:spLocks noChangeArrowheads="1"/>
          </p:cNvSpPr>
          <p:nvPr/>
        </p:nvSpPr>
        <p:spPr bwMode="auto">
          <a:xfrm>
            <a:off x="6324600" y="2743200"/>
            <a:ext cx="1981200" cy="5810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srgbClr val="001933"/>
                </a:solidFill>
                <a:effectLst/>
                <a:uLnTx/>
                <a:uFillTx/>
                <a:latin typeface="Times New Roman" panose="02020603050405020304" pitchFamily="18" charset="0"/>
                <a:ea typeface="+mn-ea"/>
                <a:cs typeface="+mn-cs"/>
              </a:rPr>
              <a:t>Transfer Certificate</a:t>
            </a:r>
            <a:endParaRPr kumimoji="0" lang="en-US" sz="1600" b="1" i="0" u="none" strike="noStrike" kern="1200" cap="none" spc="0" normalizeH="0" baseline="0" noProof="0" dirty="0">
              <a:ln>
                <a:noFill/>
              </a:ln>
              <a:solidFill>
                <a:srgbClr val="001933"/>
              </a:solidFill>
              <a:effectLst/>
              <a:uLnTx/>
              <a:uFillTx/>
              <a:latin typeface="Times New Roman" panose="020206030504050203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srgbClr val="001933"/>
                </a:solidFill>
                <a:effectLst/>
                <a:uLnTx/>
                <a:uFillTx/>
                <a:latin typeface="Times New Roman" panose="02020603050405020304" pitchFamily="18" charset="0"/>
                <a:ea typeface="+mn-ea"/>
                <a:cs typeface="+mn-cs"/>
              </a:rPr>
              <a:t>of Titles</a:t>
            </a:r>
            <a:endParaRPr kumimoji="0" lang="en-US" sz="1600" b="1" i="0" u="none" strike="noStrike" kern="1200" cap="none" spc="0" normalizeH="0" baseline="0" noProof="0" dirty="0">
              <a:ln>
                <a:noFill/>
              </a:ln>
              <a:solidFill>
                <a:srgbClr val="001933"/>
              </a:solidFill>
              <a:effectLst/>
              <a:uLnTx/>
              <a:uFillTx/>
              <a:latin typeface="Times New Roman" panose="02020603050405020304" pitchFamily="18" charset="0"/>
              <a:ea typeface="+mn-ea"/>
              <a:cs typeface="+mn-cs"/>
            </a:endParaRPr>
          </a:p>
        </p:txBody>
      </p:sp>
      <p:sp>
        <p:nvSpPr>
          <p:cNvPr id="16407" name="Rectangle 23"/>
          <p:cNvSpPr>
            <a:spLocks noChangeArrowheads="1"/>
          </p:cNvSpPr>
          <p:nvPr/>
        </p:nvSpPr>
        <p:spPr bwMode="auto">
          <a:xfrm>
            <a:off x="838200" y="76200"/>
            <a:ext cx="7467600" cy="68580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001933"/>
                </a:solidFill>
                <a:effectLst/>
                <a:uLnTx/>
                <a:uFillTx/>
                <a:latin typeface="Lucida Sans" panose="020B0602030504020204" pitchFamily="34" charset="0"/>
                <a:ea typeface="+mn-ea"/>
                <a:cs typeface="+mn-cs"/>
              </a:rPr>
              <a:t>Disposition of Alienable and Disposable   Public Lands </a:t>
            </a:r>
            <a:endParaRPr kumimoji="0" lang="en-US" sz="2000" b="1" i="0" u="none" strike="noStrike" kern="1200" cap="none" spc="0" normalizeH="0" baseline="0" noProof="0" dirty="0">
              <a:ln>
                <a:noFill/>
              </a:ln>
              <a:solidFill>
                <a:srgbClr val="001933"/>
              </a:solidFill>
              <a:effectLst/>
              <a:uLnTx/>
              <a:uFillTx/>
              <a:latin typeface="Lucida Sans" panose="020B0602030504020204" pitchFamily="34" charset="0"/>
              <a:ea typeface="+mn-ea"/>
              <a:cs typeface="+mn-cs"/>
            </a:endParaRPr>
          </a:p>
        </p:txBody>
      </p:sp>
      <p:sp>
        <p:nvSpPr>
          <p:cNvPr id="158743" name="Freeform 24"/>
          <p:cNvSpPr/>
          <p:nvPr/>
        </p:nvSpPr>
        <p:spPr>
          <a:xfrm>
            <a:off x="4038600" y="6172200"/>
            <a:ext cx="2209800" cy="46038"/>
          </a:xfrm>
          <a:custGeom>
            <a:avLst/>
            <a:gdLst/>
            <a:ahLst/>
            <a:cxnLst>
              <a:cxn ang="0">
                <a:pos x="0" y="0"/>
              </a:cxn>
              <a:cxn ang="0">
                <a:pos x="2147483647" y="0"/>
              </a:cxn>
              <a:cxn ang="0">
                <a:pos x="2147483647" y="2147483647"/>
              </a:cxn>
            </a:cxnLst>
            <a:pathLst>
              <a:path w="1406" h="11">
                <a:moveTo>
                  <a:pt x="0" y="0"/>
                </a:moveTo>
                <a:lnTo>
                  <a:pt x="539" y="0"/>
                </a:lnTo>
                <a:lnTo>
                  <a:pt x="1406" y="11"/>
                </a:lnTo>
              </a:path>
            </a:pathLst>
          </a:custGeom>
          <a:noFill/>
          <a:ln w="114300" cap="flat" cmpd="sng">
            <a:solidFill>
              <a:srgbClr val="FFCC00"/>
            </a:solidFill>
            <a:prstDash val="solid"/>
            <a:round/>
            <a:headEnd type="none" w="med" len="med"/>
            <a:tailEnd type="triangle" w="med" len="med"/>
          </a:ln>
          <a:scene3d>
            <a:camera prst="legacyObliqueTopLeft">
              <a:rot lat="0" lon="0" rev="0"/>
            </a:camera>
            <a:lightRig rig="legacyFlat3" dir="t"/>
          </a:scene3d>
          <a:sp3d extrusionH="430200" prstMaterial="legacyMatte">
            <a:bevelT w="13500" h="13500" prst="angle"/>
            <a:bevelB w="13500" h="13500" prst="angle"/>
            <a:extrusionClr>
              <a:srgbClr val="FFCC00"/>
            </a:extrusionClr>
          </a:sp3d>
        </p:spPr>
        <p:txBody>
          <a:bodyPr/>
          <a:p>
            <a:endParaRPr lang="en-US"/>
          </a:p>
        </p:txBody>
      </p:sp>
      <p:sp>
        <p:nvSpPr>
          <p:cNvPr id="158744" name="Text Box 26"/>
          <p:cNvSpPr txBox="1"/>
          <p:nvPr/>
        </p:nvSpPr>
        <p:spPr>
          <a:xfrm>
            <a:off x="6705600" y="5486400"/>
            <a:ext cx="1301750" cy="641350"/>
          </a:xfrm>
          <a:prstGeom prst="rect">
            <a:avLst/>
          </a:prstGeom>
          <a:noFill/>
          <a:ln w="9525">
            <a:noFill/>
          </a:ln>
        </p:spPr>
        <p:txBody>
          <a:bodyPr wrap="none" anchor="t">
            <a:spAutoFit/>
          </a:bodyPr>
          <a:p>
            <a:r>
              <a:rPr lang="en-US" dirty="0">
                <a:latin typeface="Times New Roman" panose="02020603050405020304" pitchFamily="18" charset="0"/>
              </a:rPr>
              <a:t>Subsequent</a:t>
            </a:r>
            <a:endParaRPr lang="en-US" dirty="0">
              <a:latin typeface="Times New Roman" panose="02020603050405020304" pitchFamily="18" charset="0"/>
            </a:endParaRPr>
          </a:p>
          <a:p>
            <a:r>
              <a:rPr lang="en-US" dirty="0">
                <a:latin typeface="Times New Roman" panose="02020603050405020304" pitchFamily="18" charset="0"/>
              </a:rPr>
              <a:t>Registration</a:t>
            </a:r>
            <a:endParaRPr lang="en-US" dirty="0">
              <a:latin typeface="Times New Roman" panose="02020603050405020304" pitchFamily="18" charset="0"/>
            </a:endParaRPr>
          </a:p>
        </p:txBody>
      </p:sp>
      <p:sp>
        <p:nvSpPr>
          <p:cNvPr id="27" name="Rectangle 2"/>
          <p:cNvSpPr>
            <a:spLocks noChangeArrowheads="1"/>
          </p:cNvSpPr>
          <p:nvPr/>
        </p:nvSpPr>
        <p:spPr bwMode="auto">
          <a:xfrm>
            <a:off x="2590800" y="4953000"/>
            <a:ext cx="1219200" cy="457200"/>
          </a:xfrm>
          <a:prstGeom prst="rect">
            <a:avLst/>
          </a:prstGeom>
          <a:solidFill>
            <a:schemeClr val="accent1">
              <a:lumMod val="60000"/>
              <a:lumOff val="40000"/>
            </a:schemeClr>
          </a:solidFill>
          <a:ln w="9525">
            <a:miter lim="800000"/>
          </a:ln>
          <a:scene3d>
            <a:camera prst="legacyObliqueTopLeft"/>
            <a:lightRig rig="legacyFlat3" dir="t"/>
          </a:scene3d>
          <a:sp3d extrusionH="430200" prstMaterial="legacyMatte">
            <a:bevelT w="13500" h="13500" prst="angle"/>
            <a:bevelB w="13500" h="13500" prst="angle"/>
            <a:extrusionClr>
              <a:srgbClr val="CCFF66"/>
            </a:extrusionClr>
          </a:sp3d>
        </p:spPr>
        <p:txBody>
          <a:bodyPr wrap="none" anchor="ctr">
            <a:flatTx/>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30409"/>
                </a:solidFill>
                <a:effectLst/>
                <a:uLnTx/>
                <a:uFillTx/>
                <a:latin typeface="Times New Roman" panose="02020603050405020304" pitchFamily="18" charset="0"/>
                <a:ea typeface="+mn-ea"/>
                <a:cs typeface="Arial" panose="020B0604020202020204" pitchFamily="34" charset="0"/>
              </a:rPr>
              <a:t>CADT/CALT</a:t>
            </a:r>
            <a:endParaRPr kumimoji="0" lang="en-US" sz="1600" b="0" i="0" u="none" strike="noStrike" kern="1200" cap="none" spc="0" normalizeH="0" baseline="0" noProof="0" dirty="0">
              <a:ln>
                <a:noFill/>
              </a:ln>
              <a:solidFill>
                <a:srgbClr val="030409"/>
              </a:solidFill>
              <a:effectLst/>
              <a:uLnTx/>
              <a:uFillTx/>
              <a:latin typeface="Times New Roman" panose="02020603050405020304" pitchFamily="18" charset="0"/>
              <a:ea typeface="+mn-ea"/>
              <a:cs typeface="Arial" panose="020B0604020202020204" pitchFamily="34" charset="0"/>
            </a:endParaRPr>
          </a:p>
        </p:txBody>
      </p:sp>
      <p:sp>
        <p:nvSpPr>
          <p:cNvPr id="158746" name="Freeform 24"/>
          <p:cNvSpPr/>
          <p:nvPr/>
        </p:nvSpPr>
        <p:spPr>
          <a:xfrm>
            <a:off x="6324600" y="6430963"/>
            <a:ext cx="2209800" cy="46037"/>
          </a:xfrm>
          <a:custGeom>
            <a:avLst/>
            <a:gdLst/>
            <a:ahLst/>
            <a:cxnLst>
              <a:cxn ang="0">
                <a:pos x="0" y="0"/>
              </a:cxn>
              <a:cxn ang="0">
                <a:pos x="2147483647" y="0"/>
              </a:cxn>
              <a:cxn ang="0">
                <a:pos x="2147483647" y="2147483647"/>
              </a:cxn>
            </a:cxnLst>
            <a:pathLst>
              <a:path w="1406" h="11">
                <a:moveTo>
                  <a:pt x="0" y="0"/>
                </a:moveTo>
                <a:lnTo>
                  <a:pt x="539" y="0"/>
                </a:lnTo>
                <a:lnTo>
                  <a:pt x="1406" y="11"/>
                </a:lnTo>
              </a:path>
            </a:pathLst>
          </a:custGeom>
          <a:noFill/>
          <a:ln w="114300" cap="flat" cmpd="sng">
            <a:solidFill>
              <a:srgbClr val="FFCC00"/>
            </a:solidFill>
            <a:prstDash val="solid"/>
            <a:round/>
            <a:headEnd type="none" w="med" len="med"/>
            <a:tailEnd type="triangle" w="med" len="med"/>
          </a:ln>
          <a:scene3d>
            <a:camera prst="legacyObliqueTopLeft">
              <a:rot lat="0" lon="0" rev="0"/>
            </a:camera>
            <a:lightRig rig="legacyFlat3" dir="t"/>
          </a:scene3d>
          <a:sp3d extrusionH="430200" prstMaterial="legacyMatte">
            <a:bevelT w="13500" h="13500" prst="angle"/>
            <a:bevelB w="13500" h="13500" prst="angle"/>
            <a:extrusionClr>
              <a:srgbClr val="FFCC00"/>
            </a:extrusionClr>
          </a:sp3d>
        </p:spPr>
        <p:txBody>
          <a:bodyPr/>
          <a:p>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280660"/>
          </a:xfrm>
        </p:spPr>
        <p:txBody>
          <a:bodyPr/>
          <a:p>
            <a:r>
              <a:rPr lang="en-US"/>
              <a:t>2.Check the requirements of the BIR for payment of CGT and DST.  The deadlines of paying the taxes. Extension to pay taxes with this COVID-19 mess</a:t>
            </a:r>
            <a:endParaRPr lang="en-US"/>
          </a:p>
          <a:p>
            <a:r>
              <a:rPr lang="en-US" u="sng">
                <a:solidFill>
                  <a:srgbClr val="FF0000"/>
                </a:solidFill>
              </a:rPr>
              <a:t>BASIC:</a:t>
            </a:r>
            <a:endParaRPr lang="en-US"/>
          </a:p>
          <a:p>
            <a:r>
              <a:rPr lang="en-US"/>
              <a:t>a)TIN of the parties</a:t>
            </a:r>
            <a:endParaRPr lang="en-US"/>
          </a:p>
          <a:p>
            <a:r>
              <a:rPr lang="en-US"/>
              <a:t>b) Latest TD</a:t>
            </a:r>
            <a:endParaRPr lang="en-US"/>
          </a:p>
          <a:p>
            <a:r>
              <a:rPr lang="en-US"/>
              <a:t>c) DOS/Deed of Transfer</a:t>
            </a:r>
            <a:endParaRPr lang="en-US"/>
          </a:p>
          <a:p>
            <a:r>
              <a:rPr lang="en-US"/>
              <a:t>d) Certified True Copy of Title</a:t>
            </a:r>
            <a:endParaRPr lang="en-US"/>
          </a:p>
          <a:p>
            <a:r>
              <a:rPr lang="en-US"/>
              <a:t>e)Certificate of No Improvement</a:t>
            </a:r>
            <a:endParaRPr lang="en-US"/>
          </a:p>
          <a:p>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3. The requirements of the LOCAL TREASURER’S OFFICE. Show the E-CAR from BIR.  </a:t>
            </a:r>
            <a:r>
              <a:rPr lang="en-US">
                <a:sym typeface="+mn-ea"/>
              </a:rPr>
              <a:t>Tax Clearance requirements:</a:t>
            </a:r>
            <a:endParaRPr lang="en-US"/>
          </a:p>
          <a:p>
            <a:r>
              <a:rPr lang="en-US" i="1"/>
              <a:t>(a) photocopy of Tax Declarations ( Land , Improvement / Building, Condominium, Parking[if applicable])</a:t>
            </a:r>
            <a:endParaRPr lang="en-US" i="1"/>
          </a:p>
          <a:p>
            <a:r>
              <a:rPr lang="en-US" i="1"/>
              <a:t>(b) Original copy and (1) photocopy of the Deed of Absolute Sale</a:t>
            </a:r>
            <a:endParaRPr lang="en-US" i="1"/>
          </a:p>
          <a:p>
            <a:r>
              <a:rPr lang="en-US" i="1"/>
              <a:t>(c) Official Receipt of Payment of Real Property Tax and Special Education Fund Tax for the current year</a:t>
            </a:r>
            <a:endParaRPr lang="en-US" i="1"/>
          </a:p>
          <a:p>
            <a:endParaRPr lang="en-US" i="1"/>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502920" y="530225"/>
            <a:ext cx="8183880" cy="5504815"/>
          </a:xfrm>
        </p:spPr>
        <p:txBody>
          <a:bodyPr/>
          <a:p>
            <a:r>
              <a:rPr lang="en-US"/>
              <a:t>4. The requirements of the Register of Deeds (For New Title, CCT)</a:t>
            </a:r>
            <a:endParaRPr lang="en-US"/>
          </a:p>
          <a:p>
            <a:r>
              <a:rPr lang="en-US" i="1"/>
              <a:t>(1) Original Copy &amp; (3) photocopies of the Deed of Absolute Sale, stamped as received by the BIR</a:t>
            </a:r>
            <a:endParaRPr lang="en-US" i="1"/>
          </a:p>
          <a:p>
            <a:r>
              <a:rPr lang="en-US" i="1"/>
              <a:t>Seller’s Owner’s Duplicate Copy of the TCT or CCT</a:t>
            </a:r>
            <a:endParaRPr lang="en-US" i="1"/>
          </a:p>
          <a:p>
            <a:r>
              <a:rPr lang="en-US" i="1"/>
              <a:t>(1) Original Copy of the E-CAR</a:t>
            </a:r>
            <a:endParaRPr lang="en-US" i="1"/>
          </a:p>
          <a:p>
            <a:r>
              <a:rPr lang="en-US" i="1"/>
              <a:t>(1) Original Copy of the Tax Clearance</a:t>
            </a:r>
            <a:endParaRPr lang="en-US" i="1"/>
          </a:p>
          <a:p>
            <a:r>
              <a:rPr lang="en-US" i="1"/>
              <a:t>Original Copies of Official Receipts of Payments of CGT, DST, Tax Clearance Certificate, and Transfer Fee</a:t>
            </a:r>
            <a:endParaRPr lang="en-US" i="1"/>
          </a:p>
          <a:p>
            <a:endParaRPr lang="en-US" i="1"/>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0</TotalTime>
  <Words>12838</Words>
  <Application>WPS Presentation</Application>
  <PresentationFormat/>
  <Paragraphs>464</Paragraphs>
  <Slides>65</Slides>
  <Notes>74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65</vt:i4>
      </vt:variant>
    </vt:vector>
  </HeadingPairs>
  <TitlesOfParts>
    <vt:vector size="85" baseType="lpstr">
      <vt:lpstr>Arial</vt:lpstr>
      <vt:lpstr>SimSun</vt:lpstr>
      <vt:lpstr>Wingdings</vt:lpstr>
      <vt:lpstr>Verdana</vt:lpstr>
      <vt:lpstr>Wingdings 2</vt:lpstr>
      <vt:lpstr>Verdana</vt:lpstr>
      <vt:lpstr>Wingdings 2</vt:lpstr>
      <vt:lpstr>Baskerville Old Face</vt:lpstr>
      <vt:lpstr>Wingdings 3</vt:lpstr>
      <vt:lpstr>Georgia</vt:lpstr>
      <vt:lpstr>Georgia</vt:lpstr>
      <vt:lpstr>Microsoft YaHei</vt:lpstr>
      <vt:lpstr>Arial Unicode MS</vt:lpstr>
      <vt:lpstr>Calibri</vt:lpstr>
      <vt:lpstr>Lucida Sans Unicode</vt:lpstr>
      <vt:lpstr>MS PGothic</vt:lpstr>
      <vt:lpstr>Times New Roman</vt:lpstr>
      <vt:lpstr>Lucida Sans</vt:lpstr>
      <vt:lpstr>Garamond</vt:lpstr>
      <vt:lpstr>Aspect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Major Land Administration and Management Laws in the Philippines</vt:lpstr>
      <vt:lpstr>Other Key Legislation and Mandates on Land Administration and Management </vt:lpstr>
      <vt:lpstr>Classification  of  Lands</vt:lpstr>
      <vt:lpstr>PowerPoint 演示文稿</vt:lpstr>
      <vt:lpstr>MODES OF ACQUIRING TITLES</vt:lpstr>
      <vt:lpstr>PowerPoint 演示文稿</vt:lpstr>
      <vt:lpstr>PowerPoint 演示文稿</vt:lpstr>
      <vt:lpstr>PowerPoint 演示文稿</vt:lpstr>
      <vt:lpstr>PowerPoint 演示文稿</vt:lpstr>
      <vt:lpstr>PowerPoint 演示文稿</vt:lpstr>
      <vt:lpstr>REQUIREMENTS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REPUBLIC ACT NO. 10023 (RESIDENTIAL FREE PATENT)</vt:lpstr>
      <vt:lpstr>PowerPoint 演示文稿</vt:lpstr>
      <vt:lpstr>Coverage</vt:lpstr>
      <vt:lpstr>Modes of Disposition</vt:lpstr>
      <vt:lpstr>Criteria for Residential FPs (1)</vt:lpstr>
      <vt:lpstr>Criteria for Residential FPs (2)</vt:lpstr>
      <vt:lpstr>Limits of Areas for Residential FPs</vt:lpstr>
      <vt:lpstr>Documentary Requirements</vt:lpstr>
      <vt:lpstr>PowerPoint 演示文稿</vt:lpstr>
      <vt:lpstr>Processing of FP Applications</vt:lpstr>
      <vt:lpstr>Restrictions for Residential FPs</vt:lpstr>
      <vt:lpstr>PowerPoint 演示文稿</vt:lpstr>
      <vt:lpstr>Restrictions of Special Patents (1)</vt:lpstr>
      <vt:lpstr>Restrictions of Special Patents (2)</vt:lpstr>
      <vt:lpstr>Process Flow</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ROLLYPOLLY</dc:creator>
  <cp:lastModifiedBy>LENOVO</cp:lastModifiedBy>
  <cp:revision>60</cp:revision>
  <cp:lastPrinted>2014-04-21T06:53:00Z</cp:lastPrinted>
  <dcterms:created xsi:type="dcterms:W3CDTF">2013-05-13T03:08:00Z</dcterms:created>
  <dcterms:modified xsi:type="dcterms:W3CDTF">2020-05-05T16:19:05Z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